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3165" r:id="rId2"/>
    <p:sldId id="3159" r:id="rId3"/>
    <p:sldId id="3148" r:id="rId4"/>
    <p:sldId id="3160" r:id="rId5"/>
    <p:sldId id="3190" r:id="rId6"/>
    <p:sldId id="3189" r:id="rId7"/>
    <p:sldId id="3178" r:id="rId8"/>
    <p:sldId id="3180" r:id="rId9"/>
    <p:sldId id="3181" r:id="rId10"/>
    <p:sldId id="3182" r:id="rId11"/>
    <p:sldId id="3184" r:id="rId12"/>
    <p:sldId id="3183" r:id="rId13"/>
    <p:sldId id="3185" r:id="rId14"/>
    <p:sldId id="3186" r:id="rId15"/>
    <p:sldId id="3187" r:id="rId16"/>
    <p:sldId id="3188" r:id="rId17"/>
    <p:sldId id="3175" r:id="rId18"/>
    <p:sldId id="3164" r:id="rId19"/>
    <p:sldId id="3179" r:id="rId20"/>
    <p:sldId id="3191" r:id="rId21"/>
    <p:sldId id="3192" r:id="rId22"/>
    <p:sldId id="3171" r:id="rId23"/>
    <p:sldId id="3174" r:id="rId24"/>
    <p:sldId id="3138" r:id="rId25"/>
    <p:sldId id="3176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8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13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80" max="2560" units="cm"/>
          <inkml:channel name="Y" type="integer" min="-108" max="1812" units="cm"/>
          <inkml:channel name="T" type="integer" max="2.14748E9" units="dev"/>
        </inkml:traceFormat>
        <inkml:channelProperties>
          <inkml:channelProperty channel="X" name="resolution" value="60.97152" units="1/cm"/>
          <inkml:channelProperty channel="Y" name="resolution" value="57.14286" units="1/cm"/>
          <inkml:channelProperty channel="T" name="resolution" value="1" units="1/dev"/>
        </inkml:channelProperties>
      </inkml:inkSource>
      <inkml:timestamp xml:id="ts0" timeString="2019-04-21T12:24:00.4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23801 12292 0,'31'0'125,"0"0"-125,95 0 15,-1 0-15,95 0 16,-32 0-16,-31 0 15,125 0-15,-63 0 16,32 0-16,-62 0 31,312 0-31,-469 0 16,-1 0-16,0 0 109,32 0-77,-32 0-17,-31-31-15,32 31 125,-1 0-109,0 0 93,1 0-93</inkml:trace>
  <inkml:trace contextRef="#ctx0" brushRef="#br0" timeOffset="1791.954">23738 12543 0,'125'0'78,"-30"0"-62,30 0-16,32 0 16,-32 0-16,32 0 15,31 0-15,-125 0 16,62 0-16,-62 0 15,0 0-15,-32 0 16,0 0-16,32 0 63,0 0-48,62 0-15,-31 0 16,-31 0-16,-32 0 15,32 0-15,-31 0 16,-1 0 0,0 0-16,1 0 15,-1 0 1,0 0-16,1 0 16,-1 0 46,0 0-62,1 0 16,-1 0-16,63 0 15,-62 0 79,-1 0-78,0 0-1,1 0 48,-1 0-48,0 0-15,1 0 16,-1 0 0,0 0-1,1 0 1,-1 0 0,32 0-16,-32 0 109,1 0 16,-1 0-125,0 0 31,1 0-15,-1 0-1,0 0-15,1 0 32</inkml:trace>
  <inkml:trace contextRef="#ctx0" brushRef="#br0" timeOffset="5582.043">24302 13358 0,'32'0'94,"-64"-31"-63,1-1-15,0 32 0,-1 0-1,1 0 17,-32 0-17,32 0 48,0 0-48,31 32 1,0-1 0,0 0-1,0 32 1,0-31-1,0-1 32,0 0-47,0 1 47,0-1-31,62-31 15,-30 0-15,-1 0-16,0 0 15,1 0 1,-1 0-16,0 0 31,1-31 0,-32-1 188,0 1-156,0 0-48,0-32 173,31 94-63,-31 1-125,0-1 15,0 0 1,0 1-16,0-1 16,0 0-1,0 1-15,0-1 32,0 32-32,0-32 15,0 0 1,0 1-1,0-1 32,0 1-31,0-1 15,0 0 32,-31 1-48,31-1 17,-32-31-17,-30 0 16,30 0-31,1 0 16,0 0 0,-1 0 15,1 0-31,0 0 16,-1 0 30,1 0 33</inkml:trace>
  <inkml:trace contextRef="#ctx0" brushRef="#br0" timeOffset="6676.2">24522 13076 0,'31'0'32,"1"0"-17,-32 31 1,0 1 0,0-1-16,0 0 15,0 1-15,0-1 16,0 0-16,0 1 47</inkml:trace>
  <inkml:trace contextRef="#ctx0" brushRef="#br0" timeOffset="7389.194">24773 13045 0,'0'31'62,"0"0"-62,0 1 16,0-1-16,0 0 16,0 1-16,0-1 15,0 0 1,0 1 15,0-1-15,0 0-16,0 1 62</inkml:trace>
  <inkml:trace contextRef="#ctx0" brushRef="#br0" timeOffset="8705.503">24961 13421 0,'0'31'109,"0"1"-109,0-1 16,0 32-16,-31-1 15,31-30 1,0-1 0,0 0-1,0 32-15,0-32 31,0 1-31,0-1 32,0 1-17,0-1 48,0 0-48,0 1 1,31-32-16,0 31 31,1-31-15,-1 0-16,32 0 16</inkml:trace>
  <inkml:trace contextRef="#ctx0" brushRef="#br0" timeOffset="9868.86">25212 13484 0,'31'-32'78,"32"32"-78,156 0 31,1 0-15,-157 0-16,-32 0 15,0 0-15,1 0 16,-64 63 109,-30-32-110,30 1-15,-30-1 16,-1 32-16,32-32 16,-1 0-16,1-31 15,31 32-15,0-1 16,-32 0-16,32 1 16,-31 62 15,0-63 0,62-31 157,0 0-173,1 0-15,31 0 16,-32 0-16,0-31 15,32 31-15,0-31 16</inkml:trace>
  <inkml:trace contextRef="#ctx0" brushRef="#br0" timeOffset="10754.929">25306 13703 0,'31'0'94,"32"0"-94,0 0 15,-32 0-15,0 0 16,32 0-16,-31 0 16,-1 0-1,0 0 79,1 0-78,30 0 93</inkml:trace>
  <inkml:trace contextRef="#ctx0" brushRef="#br0" timeOffset="12086.303">26121 13515 0,'32'0'78,"-32"31"-63,31 1-15,0-1 16,-31 32 0,32-32-1,-32 0-15,0 1 31,0-1-31,0 32 63,0-32-16,0 1-32,0-1-15,-32 0 47,1-31-31</inkml:trace>
  <inkml:trace contextRef="#ctx0" brushRef="#br0" timeOffset="14294.942">26529 13389 0,'0'32'46,"0"31"-30,0-32 0,-31 32-16,31-1 15,-32-30-15,32 62 32,0-63-17,0 0 1,0 1-1,0-1 173,32-31-141,-1 0-32,0 0 1,1 0-16,30-31 16,-62-1-1,32 1-15,-1 0 16,-31-1-16,31 1 16,1 0-16,-1-1 31,-31 1 0,0 0-15,0-1 62,0 64 94,0-1-172,0 0 15,0 1-15,0-1 16,0 0-16,0 1 16,0-32-16,0 94 156</inkml:trace>
  <inkml:trace contextRef="#ctx0" brushRef="#br0" timeOffset="17332.483">26811 13546 0,'0'63'172,"0"-32"-156,0 1 0,0-1-1,0 0 63,0 1-46,0 30 124,31-62-141,32 32 1,-31-32 0,-1 0-1,-31 31 157,31-31-62,1 0-95,-1-31 16,-31-32 16,0 32-31,31-32 0,1 0 30,-32 32-46,0 0 47,0-1-31,0 1 0,0-32 46,-32 32 1,1 31-32,0-32 16,-1 32 0,1 0-32,0 0 16,31-31-15</inkml:trace>
  <inkml:trace contextRef="#ctx0" brushRef="#br0" timeOffset="18347.754">27407 13358 0,'0'63'47,"-31"-63"-32,31 31-15,-63 1 16,31-1-1,1 0-15,0 1 16,31-1 0,-32-31-1,32 31 1,0 1 0,0-1-1,0 32 1,0-32-1,0 32 1,0-32 0,0 1 15,32-32 0,-1 0-15,0 31 15,1-31 47</inkml:trace>
  <inkml:trace contextRef="#ctx0" brushRef="#br0" timeOffset="19547.883">27501 13578 0,'31'-32'31,"32"32"31,0 0-46,-32 0 0,0 0-16,-31 32 187,0-1-171,-31 0-1,0 1-15,-1 30 16,1-30-16,0-1 16,-32 0-1,63 1-15,-31-1 47,31 1 16,-32-32-48,32 31-15,0 0 125,32-31-94,124 0-15,-124 0-16,-1 0 16,0 0-16,1 0 15</inkml:trace>
  <inkml:trace contextRef="#ctx0" brushRef="#br0" timeOffset="20671.094">27470 13828 0,'62'0'235,"-30"0"-157,-1 0-31,0 0-16,1 0 32,-1 0 140</inkml:trace>
  <inkml:trace contextRef="#ctx0" brushRef="#br0" timeOffset="22202.772">27971 13389 0,'32'0'156,"30"0"-140,-30 0-1,-1 0 1,1 0-16,-32 32 16,31-32-1,0 31 1,1-31 0,-32 32-16,31-32 15,-31 31 1,31 0-1,-31 1 17,0-1-17,32 32 1,-1-1 0,-31 1 15,0-32 0,0 1-31,0-1 31,0 1 1,0 30-32,0 32 31,0-62 31,-31-1-30,-1-31-17</inkml:trace>
  <inkml:trace contextRef="#ctx0" brushRef="#br0" timeOffset="24414.338">28536 13170 0,'31'0'94,"32"0"-94,0 0 15,-1 0-15,1 0 16,-63 31 187,0 1-203,0 30 16,0-30-16,0 30 15,0-30-15,0 31 16,0-32 0,0 32-16,0 93 31,0-124-16,0-1 1,0 0-16,0 1 31,-31-32-31,31 63 16,0-32 15,0 0-15,0 1 15,0-1-15,0 0-1,0 1-15,0-1 16,0 0 78,0 1-94,0-1 93,0 1-61,0 30-1,-32-30 250,1-1-265,-32-31-16,-62 0 15,31 0-15,62 31 16,1-31-16,0 0 188</inkml:trace>
  <inkml:trace contextRef="#ctx0" brushRef="#br0" timeOffset="26182.136">28881 13076 0,'31'0'63,"0"0"-63,1 0 15,-1 0 1,1 0 0,-1 0-16,0 0 0,32 31 15,-63 1 1,31-32-1,1 31 17,-32 0-1,31 1 0,-31-1-15,0 32-16,0-32 15,0 0 1,0 1 0,0-1 312,-31-31-328,-1 0 15,1 63 1,94-63 250,-1 0-235,-30 0 78,-1 0-62</inkml:trace>
  <inkml:trace contextRef="#ctx0" brushRef="#br0" timeOffset="28069.846">23769 13139 0,'32'0'110,"-1"0"-110,0 0 15,1 31 1,31-31 0,-32 0 15,32 0 47,-32 0-47,0 31-31</inkml:trace>
  <inkml:trace contextRef="#ctx0" brushRef="#br0" timeOffset="29264.049">23832 13201 0,'-31'0'63,"31"63"-48,0 0 1,0-32-16,31 32 16,-31-32-16,0 32 15,0-32-15,0 63 16,0-62-16,0-1 15,0 32-15,0-32 16,0 0 0,0 1-16,0-1 15,0 32 1,0-32-16,0 1 16,0-1-1,0 0 1,0 1-16,0-1 15,0 0-15,0 1 16,0-1-16,0 1 31,31 30 157,32-62-188,0 0 15,0 0-15,-1 0 16,-30 0-16,30 0 16,-30 0-16,-1 0 31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33C89A-1C42-4C6F-BCD0-CD6E2266C2C6}" type="datetimeFigureOut">
              <a:rPr lang="zh-CN" altLang="en-US" smtClean="0"/>
              <a:t>2019/4/21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AEB121-D6E6-4EC3-AB2A-7C73B84C28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3541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24C13-F4D3-428D-B6B4-BD00FF1E65C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3792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24C13-F4D3-428D-B6B4-BD00FF1E65C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666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EFFEE-2121-4C4A-AA6A-67396F874B3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693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FBD33-0E80-4B03-BDEC-5ABB56D8691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921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684213" fontAlgn="base">
              <a:spcBef>
                <a:spcPct val="0"/>
              </a:spcBef>
              <a:spcAft>
                <a:spcPct val="0"/>
              </a:spcAft>
            </a:pPr>
            <a:fld id="{9C602251-43D7-4D1D-B3D2-19BD9A52692A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 defTabSz="684213"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4659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231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720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905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361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0697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752F9B-7B28-4FBA-8C13-E73C109D7E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9DF0FE1-D8A2-4FC3-8DD3-1EB5D8D32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2B6339-4BC8-469D-B11C-8801A2BA0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EE640-79FF-43B2-9C3B-C662D5DDE76A}" type="datetimeFigureOut">
              <a:rPr lang="zh-CN" altLang="en-US" smtClean="0"/>
              <a:t>2019/4/21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773BD2-5DC9-492E-B13C-603DD12E4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1018CB-75B3-4DA0-B202-F06969029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B4AA4-FD0F-4FCA-930C-300031A73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160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2CC18B-7411-43F0-8805-48F7A0502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0F3A160-C39D-4B46-B20A-C399622E38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D404CF-412B-469E-9AE8-101F7410F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EE640-79FF-43B2-9C3B-C662D5DDE76A}" type="datetimeFigureOut">
              <a:rPr lang="zh-CN" altLang="en-US" smtClean="0"/>
              <a:t>2019/4/21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167B7C-F9F8-4064-ADC3-E3D69DB77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D7A0AD-0AD1-4BBA-B031-ED1C31014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B4AA4-FD0F-4FCA-930C-300031A73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099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41FD93C-F7E7-4890-AF14-342C48EF85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1672500-9A5E-4566-BEF2-0E9CC56EE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D69B56-16FE-4B90-A721-781A4E8AB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EE640-79FF-43B2-9C3B-C662D5DDE76A}" type="datetimeFigureOut">
              <a:rPr lang="zh-CN" altLang="en-US" smtClean="0"/>
              <a:t>2019/4/21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3BF7A5-C382-4606-B1EC-7F4EBF930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A8073A-2929-41C1-9C4E-5E0E809C1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B4AA4-FD0F-4FCA-930C-300031A73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1342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7893549" y="6206374"/>
            <a:ext cx="7349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4" y="653"/>
            <a:ext cx="12189013" cy="685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06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35" y="342902"/>
            <a:ext cx="213349" cy="5562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914232"/>
            <a:endParaRPr lang="zh-CN" altLang="en-US" sz="1867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1147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4BF69F-7DAF-4B3F-B590-B033B0772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97A811-0369-4CC7-915D-A4F26C5F2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BBF47C-7550-4DCA-A09D-5C33B3EAC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EE640-79FF-43B2-9C3B-C662D5DDE76A}" type="datetimeFigureOut">
              <a:rPr lang="zh-CN" altLang="en-US" smtClean="0"/>
              <a:t>2019/4/21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F5B142-1475-4455-B819-16B8BF69C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5CC1A3-4579-4793-A1A4-54231DDFA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B4AA4-FD0F-4FCA-930C-300031A73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447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3557CB-D801-48FC-8FAB-60A460CEB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B0190F-C127-44C0-B096-6F4648F80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788BFC-A38A-4C7A-B24D-D87A939D6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EE640-79FF-43B2-9C3B-C662D5DDE76A}" type="datetimeFigureOut">
              <a:rPr lang="zh-CN" altLang="en-US" smtClean="0"/>
              <a:t>2019/4/21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279AD5-A720-4A78-86AA-C07682F47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10056C-DFB2-4A0D-85A4-DD5E812CE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B4AA4-FD0F-4FCA-930C-300031A73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7930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B241DF-E7E4-4B52-8E12-727D9CED6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2E1DD7-91EF-4BCA-9F6F-14AFD4EDD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1DB6DAA-32AC-4039-8A7A-0589AE274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BF1DBC3-3A0C-4485-BC1E-2208CC8EA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EE640-79FF-43B2-9C3B-C662D5DDE76A}" type="datetimeFigureOut">
              <a:rPr lang="zh-CN" altLang="en-US" smtClean="0"/>
              <a:t>2019/4/21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7F044A-A542-4F7E-B286-6E419D1E5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A186C6-530A-46AD-89F4-E88844A22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B4AA4-FD0F-4FCA-930C-300031A73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776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4C832C-62CA-4882-9748-90468DBA9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EE4DB6-0D6E-4D96-979F-D23D38047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94E8081-ACA1-4881-8F37-B7E5E00CF7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124A810-E7EC-4432-A867-0B71E3AC61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34B4B9B-3018-4CA4-8368-9455721C1C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E9EA822-90AB-43DD-8C9D-368545CFB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EE640-79FF-43B2-9C3B-C662D5DDE76A}" type="datetimeFigureOut">
              <a:rPr lang="zh-CN" altLang="en-US" smtClean="0"/>
              <a:t>2019/4/21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506BCCA-0B71-4B77-B93C-BEB075976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D778742-2E93-4760-AE75-637A95148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B4AA4-FD0F-4FCA-930C-300031A73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593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69A5A1-403B-42DA-9614-9AE8B5757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17AFAC9-6683-4B4F-B0C9-17B55FA34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EE640-79FF-43B2-9C3B-C662D5DDE76A}" type="datetimeFigureOut">
              <a:rPr lang="zh-CN" altLang="en-US" smtClean="0"/>
              <a:t>2019/4/21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07677C5-CD9F-4DF4-87B3-E774706A8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016783E-364C-43B0-B34E-A32A651FC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B4AA4-FD0F-4FCA-930C-300031A73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72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23AD44D-2CC0-485E-93EE-14394857A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EE640-79FF-43B2-9C3B-C662D5DDE76A}" type="datetimeFigureOut">
              <a:rPr lang="zh-CN" altLang="en-US" smtClean="0"/>
              <a:t>2019/4/21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5C4DFCD-BC4D-4732-8B84-E3CE34502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533FB2-1E23-4D11-BC05-B011910D5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B4AA4-FD0F-4FCA-930C-300031A73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702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F241DA-7E80-4177-9F96-738D9566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1EC2FE-4B1A-4FE6-B091-531BD4CB9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0AA915C-EE89-4144-AB74-39E0AB8323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7BDB10E-DED2-498C-8D10-7D5968ED2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EE640-79FF-43B2-9C3B-C662D5DDE76A}" type="datetimeFigureOut">
              <a:rPr lang="zh-CN" altLang="en-US" smtClean="0"/>
              <a:t>2019/4/21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B43E19-ABCA-47FA-9232-29FF3457E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9C9A62F-1FE2-463D-9B89-D2253509B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B4AA4-FD0F-4FCA-930C-300031A73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308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E9FC47-0047-41B3-85A9-327776D3A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06134DA-BCF1-4B62-9CD1-B771B9ABB4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F2A6497-8C75-4503-BBA4-175F0341E9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A5434A-EA46-428D-B5A3-BCF7BE616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EE640-79FF-43B2-9C3B-C662D5DDE76A}" type="datetimeFigureOut">
              <a:rPr lang="zh-CN" altLang="en-US" smtClean="0"/>
              <a:t>2019/4/21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DF829C-3813-4BF2-BCE2-39D542160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7D3E294-7D1B-4FB2-A802-1DF411FE7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B4AA4-FD0F-4FCA-930C-300031A73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45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15458D2-91C0-40C0-8B38-3794A6681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46D7BE-1604-449E-8842-59954A3D9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DC5C10-BBC7-4FF3-9AD2-1BF80AC0F8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EE640-79FF-43B2-9C3B-C662D5DDE76A}" type="datetimeFigureOut">
              <a:rPr lang="zh-CN" altLang="en-US" smtClean="0"/>
              <a:t>2019/4/21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4EF887-208D-4EC2-AA19-4D872CFEC2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558934-B54E-4316-A81D-C0C8B1969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EB4AA4-FD0F-4FCA-930C-300031A73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784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6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screen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" y="0"/>
            <a:ext cx="12191331" cy="6857624"/>
          </a:xfrm>
          <a:prstGeom prst="rect">
            <a:avLst/>
          </a:prstGeom>
        </p:spPr>
      </p:pic>
      <p:sp>
        <p:nvSpPr>
          <p:cNvPr id="589" name="文本框 588"/>
          <p:cNvSpPr txBox="1"/>
          <p:nvPr/>
        </p:nvSpPr>
        <p:spPr>
          <a:xfrm>
            <a:off x="2375296" y="2466919"/>
            <a:ext cx="6473247" cy="1200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altLang="zh-CN" sz="7199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HDR</a:t>
            </a:r>
            <a:r>
              <a:rPr lang="zh-CN" altLang="en-US" sz="7199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渲染系统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160060" y="3667119"/>
            <a:ext cx="5034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HDR Rendering System 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6072" y="5565602"/>
            <a:ext cx="2225044" cy="1021052"/>
          </a:xfrm>
          <a:prstGeom prst="rect">
            <a:avLst/>
          </a:prstGeom>
          <a:solidFill>
            <a:schemeClr val="tx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16340032  </a:t>
            </a:r>
            <a:r>
              <a:rPr lang="zh-CN" altLang="en-US" sz="170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陈统盼</a:t>
            </a:r>
            <a:endParaRPr lang="en-US" altLang="zh-CN" sz="1707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70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16340028  </a:t>
            </a:r>
            <a:r>
              <a:rPr lang="zh-CN" altLang="en-US" sz="170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陈思航</a:t>
            </a:r>
            <a:endParaRPr lang="en-US" altLang="zh-CN" sz="1707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70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16340076  </a:t>
            </a:r>
            <a:r>
              <a:rPr lang="zh-CN" altLang="en-US" sz="170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胡嘉鹏</a:t>
            </a:r>
            <a:r>
              <a:rPr lang="en-US" altLang="zh-CN" sz="170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707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686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15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9" grpId="0"/>
      <p:bldP spid="4" grpId="0"/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A3A6F51-33BE-4E84-84B4-7350E7FB2ECA}"/>
                  </a:ext>
                </a:extLst>
              </p:cNvPr>
              <p:cNvSpPr txBox="1"/>
              <p:nvPr/>
            </p:nvSpPr>
            <p:spPr>
              <a:xfrm>
                <a:off x="1952625" y="3013501"/>
                <a:ext cx="134302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zh-CN" altLang="en-US" sz="4800" i="1" smtClean="0">
                        <a:latin typeface="Cambria Math" panose="02040503050406030204" pitchFamily="18" charset="0"/>
                      </a:rPr>
                      <m:t>求解</m:t>
                    </m:r>
                  </m:oMath>
                </a14:m>
                <a:r>
                  <a:rPr lang="zh-CN" altLang="en-US" sz="4800" dirty="0"/>
                  <a:t>未知量</a:t>
                </a:r>
                <a:r>
                  <a:rPr lang="en-US" altLang="zh-CN" sz="4800" dirty="0"/>
                  <a:t>E</a:t>
                </a:r>
                <a:r>
                  <a:rPr lang="zh-CN" altLang="en-US" sz="4800" dirty="0"/>
                  <a:t>与函数</a:t>
                </a:r>
                <a:r>
                  <a:rPr lang="en-US" altLang="zh-CN" sz="4800" dirty="0"/>
                  <a:t>g</a:t>
                </a:r>
                <a:r>
                  <a:rPr lang="zh-CN" altLang="en-US" sz="4800" dirty="0"/>
                  <a:t>的关系</a:t>
                </a:r>
                <a:endParaRPr lang="zh-CN" altLang="zh-CN" sz="48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A3A6F51-33BE-4E84-84B4-7350E7FB2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625" y="3013501"/>
                <a:ext cx="13430249" cy="830997"/>
              </a:xfrm>
              <a:prstGeom prst="rect">
                <a:avLst/>
              </a:prstGeom>
              <a:blipFill>
                <a:blip r:embed="rId2"/>
                <a:stretch>
                  <a:fillRect t="-16058" b="-379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CF1A24BD-E653-416C-8326-C0FFD7789D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" y="5067581"/>
            <a:ext cx="12191332" cy="179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330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A3A6F51-33BE-4E84-84B4-7350E7FB2ECA}"/>
                  </a:ext>
                </a:extLst>
              </p:cNvPr>
              <p:cNvSpPr txBox="1"/>
              <p:nvPr/>
            </p:nvSpPr>
            <p:spPr>
              <a:xfrm>
                <a:off x="659720" y="2983814"/>
                <a:ext cx="13430249" cy="823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zh-CN" altLang="en-US" sz="4400" i="1" smtClean="0">
                        <a:latin typeface="Cambria Math" panose="02040503050406030204" pitchFamily="18" charset="0"/>
                      </a:rPr>
                      <m:t>给定</m:t>
                    </m:r>
                  </m:oMath>
                </a14:m>
                <a:r>
                  <a:rPr lang="zh-CN" altLang="en-US" sz="4400" dirty="0"/>
                  <a:t>的极限值内的</a:t>
                </a:r>
                <a:r>
                  <a:rPr lang="en-US" altLang="zh-CN" sz="4400" dirty="0"/>
                  <a:t>Z</a:t>
                </a:r>
                <a:r>
                  <a:rPr lang="zh-CN" altLang="en-US" sz="4400" dirty="0"/>
                  <a:t>，</a:t>
                </a:r>
                <a:r>
                  <a:rPr lang="en-US" altLang="zh-CN" sz="4400" dirty="0"/>
                  <a:t>g(Z)</a:t>
                </a:r>
                <a:r>
                  <a:rPr lang="zh-CN" altLang="en-US" sz="4400" dirty="0"/>
                  <a:t>与</a:t>
                </a:r>
                <a14:m>
                  <m:oMath xmlns:m="http://schemas.openxmlformats.org/officeDocument/2006/math">
                    <m:r>
                      <a:rPr lang="en-US" altLang="zh-CN" sz="4400" i="1">
                        <a:latin typeface="Cambria Math" panose="02040503050406030204" pitchFamily="18" charset="0"/>
                      </a:rPr>
                      <m:t>𝑙𝑛</m:t>
                    </m:r>
                    <m:sSub>
                      <m:sSubPr>
                        <m:ctrlPr>
                          <a:rPr lang="zh-CN" altLang="zh-CN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4400" dirty="0"/>
                  <a:t>的差最小</a:t>
                </a:r>
                <a:endParaRPr lang="zh-CN" altLang="zh-CN" sz="44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A3A6F51-33BE-4E84-84B4-7350E7FB2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20" y="2983814"/>
                <a:ext cx="13430249" cy="823944"/>
              </a:xfrm>
              <a:prstGeom prst="rect">
                <a:avLst/>
              </a:prstGeom>
              <a:blipFill>
                <a:blip r:embed="rId2"/>
                <a:stretch>
                  <a:fillRect t="-13971" b="-27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CF1A24BD-E653-416C-8326-C0FFD7789D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" y="5067581"/>
            <a:ext cx="12191332" cy="179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02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A3A6F51-33BE-4E84-84B4-7350E7FB2ECA}"/>
                  </a:ext>
                </a:extLst>
              </p:cNvPr>
              <p:cNvSpPr txBox="1"/>
              <p:nvPr/>
            </p:nvSpPr>
            <p:spPr>
              <a:xfrm>
                <a:off x="1009650" y="3013501"/>
                <a:ext cx="134302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zh-CN" altLang="en-US" sz="4800" i="1" smtClean="0">
                        <a:latin typeface="Cambria Math" panose="02040503050406030204" pitchFamily="18" charset="0"/>
                      </a:rPr>
                      <m:t>满足</m:t>
                    </m:r>
                    <m:r>
                      <a:rPr lang="zh-CN" altLang="en-US" sz="4800" i="1">
                        <a:latin typeface="Cambria Math" panose="02040503050406030204" pitchFamily="18" charset="0"/>
                      </a:rPr>
                      <m:t>：最小</m:t>
                    </m:r>
                  </m:oMath>
                </a14:m>
                <a:r>
                  <a:rPr lang="zh-CN" altLang="en-US" sz="4800" dirty="0"/>
                  <a:t>二乘法、曲线的平滑性</a:t>
                </a:r>
                <a:endParaRPr lang="zh-CN" altLang="zh-CN" sz="48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A3A6F51-33BE-4E84-84B4-7350E7FB2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650" y="3013501"/>
                <a:ext cx="13430249" cy="830997"/>
              </a:xfrm>
              <a:prstGeom prst="rect">
                <a:avLst/>
              </a:prstGeom>
              <a:blipFill>
                <a:blip r:embed="rId2"/>
                <a:stretch>
                  <a:fillRect t="-16058" b="-379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CF1A24BD-E653-416C-8326-C0FFD7789D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" y="5067581"/>
            <a:ext cx="12191332" cy="179023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7026CBD-6C88-4C18-894B-D2FF8E817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337" y="4170289"/>
            <a:ext cx="7705725" cy="571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A6BFD11-E451-4935-B2E3-B23D72B576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500" y="47197"/>
            <a:ext cx="3738985" cy="3013577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9990949D-88A9-497D-95D6-1C555F6F69BF}"/>
              </a:ext>
            </a:extLst>
          </p:cNvPr>
          <p:cNvCxnSpPr>
            <a:cxnSpLocks/>
          </p:cNvCxnSpPr>
          <p:nvPr/>
        </p:nvCxnSpPr>
        <p:spPr>
          <a:xfrm flipH="1">
            <a:off x="7175500" y="1784209"/>
            <a:ext cx="762001" cy="1229292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5E0E842-5FBB-42F7-B0A4-2173ABD39C6A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4559300" y="3841395"/>
            <a:ext cx="1231900" cy="328894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235FF1F6-14E5-4EA4-A56C-D8EC893B9DFB}"/>
              </a:ext>
            </a:extLst>
          </p:cNvPr>
          <p:cNvCxnSpPr>
            <a:cxnSpLocks/>
          </p:cNvCxnSpPr>
          <p:nvPr/>
        </p:nvCxnSpPr>
        <p:spPr>
          <a:xfrm flipV="1">
            <a:off x="8178800" y="3733801"/>
            <a:ext cx="787400" cy="436488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362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A3A6F51-33BE-4E84-84B4-7350E7FB2ECA}"/>
                  </a:ext>
                </a:extLst>
              </p:cNvPr>
              <p:cNvSpPr txBox="1"/>
              <p:nvPr/>
            </p:nvSpPr>
            <p:spPr>
              <a:xfrm>
                <a:off x="1283834" y="2276761"/>
                <a:ext cx="13430249" cy="11522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zh-CN" altLang="en-US" sz="4800" i="1" smtClean="0">
                        <a:latin typeface="Cambria Math" panose="02040503050406030204" pitchFamily="18" charset="0"/>
                      </a:rPr>
                      <m:t>限制</m:t>
                    </m:r>
                  </m:oMath>
                </a14:m>
                <a:r>
                  <a:rPr lang="zh-CN" altLang="en-US" sz="4800" dirty="0"/>
                  <a:t>：</a:t>
                </a:r>
                <a14:m>
                  <m:oMath xmlns:m="http://schemas.openxmlformats.org/officeDocument/2006/math">
                    <m:r>
                      <a:rPr lang="en-US" altLang="zh-CN" sz="48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zh-CN" altLang="zh-CN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8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sz="4800" i="1">
                                <a:latin typeface="Cambria Math" panose="02040503050406030204" pitchFamily="18" charset="0"/>
                              </a:rPr>
                              <m:t>𝑚𝑖𝑑</m:t>
                            </m:r>
                          </m:sub>
                        </m:sSub>
                      </m:e>
                    </m:d>
                    <m:r>
                      <a:rPr lang="en-US" altLang="zh-CN" sz="4800" i="1"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zh-CN" altLang="zh-CN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8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4800" i="1">
                            <a:latin typeface="Cambria Math" panose="02040503050406030204" pitchFamily="18" charset="0"/>
                          </a:rPr>
                          <m:t>𝑚𝑖𝑑</m:t>
                        </m:r>
                      </m:sub>
                    </m:sSub>
                    <m:r>
                      <a:rPr lang="en-US" altLang="zh-CN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zh-CN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8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sz="4800" i="1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US" altLang="zh-CN" sz="4800" i="1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zh-CN" altLang="zh-CN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8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sz="4800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r>
                          <a:rPr lang="en-US" altLang="zh-CN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zh-CN" altLang="zh-CN" sz="4800" i="1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A3A6F51-33BE-4E84-84B4-7350E7FB2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834" y="2276761"/>
                <a:ext cx="13430249" cy="1152239"/>
              </a:xfrm>
              <a:prstGeom prst="rect">
                <a:avLst/>
              </a:prstGeom>
              <a:blipFill>
                <a:blip r:embed="rId2"/>
                <a:stretch>
                  <a:fillRect b="-14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CF1A24BD-E653-416C-8326-C0FFD7789D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" y="5067581"/>
            <a:ext cx="12191332" cy="1790230"/>
          </a:xfrm>
          <a:prstGeom prst="rect">
            <a:avLst/>
          </a:prstGeom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1D5CEDEE-FC25-44BA-B81D-33036A8A8874}"/>
              </a:ext>
            </a:extLst>
          </p:cNvPr>
          <p:cNvCxnSpPr>
            <a:cxnSpLocks/>
          </p:cNvCxnSpPr>
          <p:nvPr/>
        </p:nvCxnSpPr>
        <p:spPr>
          <a:xfrm flipV="1">
            <a:off x="6096000" y="3429000"/>
            <a:ext cx="1" cy="925286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95F632B-CC25-4960-AA72-09411AB239F5}"/>
                  </a:ext>
                </a:extLst>
              </p:cNvPr>
              <p:cNvSpPr txBox="1"/>
              <p:nvPr/>
            </p:nvSpPr>
            <p:spPr>
              <a:xfrm>
                <a:off x="2787196" y="4510878"/>
                <a:ext cx="134302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灰度值</m:t>
                    </m:r>
                  </m:oMath>
                </a14:m>
                <a:r>
                  <a:rPr lang="zh-CN" altLang="en-US" sz="2000" dirty="0"/>
                  <a:t>最中间像素点曝光量为</a:t>
                </a:r>
                <a:r>
                  <a:rPr lang="en-US" altLang="zh-CN" sz="2000" dirty="0"/>
                  <a:t>1</a:t>
                </a:r>
                <a:r>
                  <a:rPr lang="zh-CN" altLang="en-US" sz="2000" dirty="0"/>
                  <a:t>个基本单位（函数曲线定位）</a:t>
                </a:r>
                <a:endParaRPr lang="zh-CN" altLang="zh-CN" sz="20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95F632B-CC25-4960-AA72-09411AB23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196" y="4510878"/>
                <a:ext cx="13430249" cy="400110"/>
              </a:xfrm>
              <a:prstGeom prst="rect">
                <a:avLst/>
              </a:prstGeom>
              <a:blipFill>
                <a:blip r:embed="rId4"/>
                <a:stretch>
                  <a:fillRect l="-227" t="-9091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8248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A3A6F51-33BE-4E84-84B4-7350E7FB2ECA}"/>
                  </a:ext>
                </a:extLst>
              </p:cNvPr>
              <p:cNvSpPr txBox="1"/>
              <p:nvPr/>
            </p:nvSpPr>
            <p:spPr>
              <a:xfrm>
                <a:off x="3239634" y="3013501"/>
                <a:ext cx="134302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zh-CN" altLang="en-US" sz="4800" i="1">
                        <a:latin typeface="Cambria Math" panose="02040503050406030204" pitchFamily="18" charset="0"/>
                      </a:rPr>
                      <m:t>增加</m:t>
                    </m:r>
                    <m:r>
                      <a:rPr lang="zh-CN" altLang="en-US" sz="4800" i="1" smtClean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sz="4800" dirty="0"/>
                  <a:t>权重函数</a:t>
                </a:r>
                <a:r>
                  <a:rPr lang="en-US" altLang="zh-CN" sz="4800" dirty="0"/>
                  <a:t>w(z)</a:t>
                </a:r>
                <a:endParaRPr lang="zh-CN" altLang="zh-CN" sz="4800" i="1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A3A6F51-33BE-4E84-84B4-7350E7FB2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634" y="3013501"/>
                <a:ext cx="13430249" cy="830997"/>
              </a:xfrm>
              <a:prstGeom prst="rect">
                <a:avLst/>
              </a:prstGeom>
              <a:blipFill>
                <a:blip r:embed="rId2"/>
                <a:stretch>
                  <a:fillRect t="-16058" b="-379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CF1A24BD-E653-416C-8326-C0FFD7789D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" y="5067581"/>
            <a:ext cx="12191332" cy="179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25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F1A24BD-E653-416C-8326-C0FFD7789D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" y="5067581"/>
            <a:ext cx="12191332" cy="179023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DDDCA76-6551-4480-887E-29F4D70C0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656" y="2679533"/>
            <a:ext cx="4992688" cy="1498933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51D36B7B-1097-471D-B274-F46B3F360A43}"/>
              </a:ext>
            </a:extLst>
          </p:cNvPr>
          <p:cNvCxnSpPr>
            <a:cxnSpLocks/>
          </p:cNvCxnSpPr>
          <p:nvPr/>
        </p:nvCxnSpPr>
        <p:spPr>
          <a:xfrm>
            <a:off x="4279900" y="1885726"/>
            <a:ext cx="1346201" cy="749315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E45C72B-A074-4CF9-8C89-7BD4F6C511AF}"/>
                  </a:ext>
                </a:extLst>
              </p:cNvPr>
              <p:cNvSpPr txBox="1"/>
              <p:nvPr/>
            </p:nvSpPr>
            <p:spPr>
              <a:xfrm>
                <a:off x="636134" y="1137836"/>
                <a:ext cx="134302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越</m:t>
                    </m:r>
                  </m:oMath>
                </a14:m>
                <a:r>
                  <a:rPr lang="zh-CN" altLang="en-US" sz="2400" dirty="0"/>
                  <a:t>靠近极限值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</a:rPr>
                      <m:t>或者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zh-CN" altLang="en-US" sz="2400" dirty="0"/>
                  <a:t>权重越小（避免噪点影响）</a:t>
                </a:r>
                <a:endParaRPr lang="zh-CN" altLang="zh-CN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E45C72B-A074-4CF9-8C89-7BD4F6C51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34" y="1137836"/>
                <a:ext cx="13430249" cy="461665"/>
              </a:xfrm>
              <a:prstGeom prst="rect">
                <a:avLst/>
              </a:prstGeom>
              <a:blipFill>
                <a:blip r:embed="rId4"/>
                <a:stretch>
                  <a:fillRect l="-363" t="-9333" b="-3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7882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A3A6F51-33BE-4E84-84B4-7350E7FB2ECA}"/>
                  </a:ext>
                </a:extLst>
              </p:cNvPr>
              <p:cNvSpPr txBox="1"/>
              <p:nvPr/>
            </p:nvSpPr>
            <p:spPr>
              <a:xfrm>
                <a:off x="1009650" y="3013501"/>
                <a:ext cx="134302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zh-CN" altLang="en-US" sz="4800" i="1" smtClean="0">
                        <a:latin typeface="Cambria Math" panose="02040503050406030204" pitchFamily="18" charset="0"/>
                      </a:rPr>
                      <m:t>满足</m:t>
                    </m:r>
                    <m:r>
                      <a:rPr lang="zh-CN" altLang="en-US" sz="4800" i="1">
                        <a:latin typeface="Cambria Math" panose="02040503050406030204" pitchFamily="18" charset="0"/>
                      </a:rPr>
                      <m:t>：最小</m:t>
                    </m:r>
                  </m:oMath>
                </a14:m>
                <a:r>
                  <a:rPr lang="zh-CN" altLang="en-US" sz="4800" dirty="0"/>
                  <a:t>二乘法、曲线的平滑性</a:t>
                </a:r>
                <a:endParaRPr lang="zh-CN" altLang="zh-CN" sz="48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A3A6F51-33BE-4E84-84B4-7350E7FB2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650" y="3013501"/>
                <a:ext cx="13430249" cy="830997"/>
              </a:xfrm>
              <a:prstGeom prst="rect">
                <a:avLst/>
              </a:prstGeom>
              <a:blipFill>
                <a:blip r:embed="rId2"/>
                <a:stretch>
                  <a:fillRect t="-16058" b="-379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CF1A24BD-E653-416C-8326-C0FFD7789D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" y="5067581"/>
            <a:ext cx="12191332" cy="179023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7026CBD-6C88-4C18-894B-D2FF8E817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337" y="4170289"/>
            <a:ext cx="7705725" cy="571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A6BFD11-E451-4935-B2E3-B23D72B576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500" y="47197"/>
            <a:ext cx="3738985" cy="3013577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9990949D-88A9-497D-95D6-1C555F6F69BF}"/>
              </a:ext>
            </a:extLst>
          </p:cNvPr>
          <p:cNvCxnSpPr>
            <a:cxnSpLocks/>
          </p:cNvCxnSpPr>
          <p:nvPr/>
        </p:nvCxnSpPr>
        <p:spPr>
          <a:xfrm flipH="1">
            <a:off x="7175500" y="1784209"/>
            <a:ext cx="762001" cy="1229292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5E0E842-5FBB-42F7-B0A4-2173ABD39C6A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4559300" y="3841395"/>
            <a:ext cx="1231900" cy="328894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235FF1F6-14E5-4EA4-A56C-D8EC893B9DFB}"/>
              </a:ext>
            </a:extLst>
          </p:cNvPr>
          <p:cNvCxnSpPr>
            <a:cxnSpLocks/>
          </p:cNvCxnSpPr>
          <p:nvPr/>
        </p:nvCxnSpPr>
        <p:spPr>
          <a:xfrm flipV="1">
            <a:off x="8178800" y="3733801"/>
            <a:ext cx="787400" cy="436488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6381ED67-3144-4BD4-8973-3AE5CC9CEFE6}"/>
                  </a:ext>
                </a:extLst>
              </p14:cNvPr>
              <p14:cNvContentPartPr/>
              <p14:nvPr/>
            </p14:nvContentPartPr>
            <p14:xfrm>
              <a:off x="8545680" y="4413960"/>
              <a:ext cx="2021040" cy="77904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6381ED67-3144-4BD4-8973-3AE5CC9CEFE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36320" y="4404600"/>
                <a:ext cx="2039760" cy="79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7524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624468" y="1672117"/>
            <a:ext cx="3165511" cy="25738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26" name="矩形 25"/>
          <p:cNvSpPr/>
          <p:nvPr/>
        </p:nvSpPr>
        <p:spPr>
          <a:xfrm>
            <a:off x="3063347" y="1672117"/>
            <a:ext cx="3165511" cy="2573858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28" name="矩形 27"/>
          <p:cNvSpPr/>
          <p:nvPr/>
        </p:nvSpPr>
        <p:spPr>
          <a:xfrm>
            <a:off x="5502226" y="1672117"/>
            <a:ext cx="3165511" cy="25738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30" name="矩形 29"/>
          <p:cNvSpPr/>
          <p:nvPr/>
        </p:nvSpPr>
        <p:spPr>
          <a:xfrm>
            <a:off x="7941104" y="1672117"/>
            <a:ext cx="3165511" cy="257385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33" name="矩形 32"/>
          <p:cNvSpPr/>
          <p:nvPr/>
        </p:nvSpPr>
        <p:spPr>
          <a:xfrm>
            <a:off x="624468" y="3649930"/>
            <a:ext cx="3165511" cy="2573858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34" name="矩形 33"/>
          <p:cNvSpPr/>
          <p:nvPr/>
        </p:nvSpPr>
        <p:spPr>
          <a:xfrm>
            <a:off x="3063347" y="3649930"/>
            <a:ext cx="3165511" cy="25738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35" name="矩形 34"/>
          <p:cNvSpPr/>
          <p:nvPr/>
        </p:nvSpPr>
        <p:spPr>
          <a:xfrm>
            <a:off x="5502226" y="3649930"/>
            <a:ext cx="3165511" cy="2573858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36" name="矩形 35"/>
          <p:cNvSpPr/>
          <p:nvPr/>
        </p:nvSpPr>
        <p:spPr>
          <a:xfrm>
            <a:off x="7941104" y="3649930"/>
            <a:ext cx="3165511" cy="25738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38" name="TextBox 15"/>
          <p:cNvSpPr txBox="1"/>
          <p:nvPr/>
        </p:nvSpPr>
        <p:spPr>
          <a:xfrm>
            <a:off x="752238" y="2308984"/>
            <a:ext cx="2072738" cy="893034"/>
          </a:xfrm>
          <a:prstGeom prst="rect">
            <a:avLst/>
          </a:prstGeom>
          <a:noFill/>
        </p:spPr>
        <p:txBody>
          <a:bodyPr wrap="square" lIns="94075" tIns="47038" rIns="94075" bIns="47038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HDR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结果的画面极脏，给人不舒服的感觉。这是因为图像的暗部比图像的亮部更亮。</a:t>
            </a:r>
          </a:p>
        </p:txBody>
      </p:sp>
      <p:sp>
        <p:nvSpPr>
          <p:cNvPr id="39" name="TextBox 16"/>
          <p:cNvSpPr txBox="1"/>
          <p:nvPr/>
        </p:nvSpPr>
        <p:spPr>
          <a:xfrm>
            <a:off x="752238" y="1893881"/>
            <a:ext cx="1668341" cy="402771"/>
          </a:xfrm>
          <a:prstGeom prst="rect">
            <a:avLst/>
          </a:prstGeom>
          <a:noFill/>
        </p:spPr>
        <p:txBody>
          <a:bodyPr wrap="square" lIns="94075" tIns="47038" rIns="94075" bIns="47038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错误示范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TextBox 15"/>
          <p:cNvSpPr txBox="1"/>
          <p:nvPr/>
        </p:nvSpPr>
        <p:spPr>
          <a:xfrm>
            <a:off x="3215195" y="4848715"/>
            <a:ext cx="1849963" cy="616035"/>
          </a:xfrm>
          <a:prstGeom prst="rect">
            <a:avLst/>
          </a:prstGeom>
          <a:noFill/>
        </p:spPr>
        <p:txBody>
          <a:bodyPr wrap="square" lIns="94075" tIns="47038" rIns="94075" bIns="47038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画面干净、自然，无法直接发现其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HDR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效果。</a:t>
            </a:r>
          </a:p>
        </p:txBody>
      </p:sp>
      <p:sp>
        <p:nvSpPr>
          <p:cNvPr id="15" name="TextBox 16"/>
          <p:cNvSpPr txBox="1"/>
          <p:nvPr/>
        </p:nvSpPr>
        <p:spPr>
          <a:xfrm>
            <a:off x="3215195" y="4306050"/>
            <a:ext cx="1477330" cy="402771"/>
          </a:xfrm>
          <a:prstGeom prst="rect">
            <a:avLst/>
          </a:prstGeom>
          <a:noFill/>
        </p:spPr>
        <p:txBody>
          <a:bodyPr wrap="square" lIns="94075" tIns="47038" rIns="94075" bIns="47038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正确示范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74139" y="2377427"/>
            <a:ext cx="2049939" cy="616035"/>
          </a:xfrm>
          <a:prstGeom prst="rect">
            <a:avLst/>
          </a:prstGeom>
          <a:noFill/>
        </p:spPr>
        <p:txBody>
          <a:bodyPr wrap="square" lIns="94075" tIns="47038" rIns="94075" bIns="47038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HDR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使得图像所显示的内容严重偏离现实情况。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79134" y="1893880"/>
            <a:ext cx="1576190" cy="402771"/>
          </a:xfrm>
          <a:prstGeom prst="rect">
            <a:avLst/>
          </a:prstGeom>
          <a:noFill/>
        </p:spPr>
        <p:txBody>
          <a:bodyPr wrap="square" lIns="94075" tIns="47038" rIns="94075" bIns="47038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错误示范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TextBox 15"/>
          <p:cNvSpPr txBox="1"/>
          <p:nvPr/>
        </p:nvSpPr>
        <p:spPr>
          <a:xfrm>
            <a:off x="8161178" y="4901846"/>
            <a:ext cx="2394974" cy="616035"/>
          </a:xfrm>
          <a:prstGeom prst="rect">
            <a:avLst/>
          </a:prstGeom>
          <a:noFill/>
        </p:spPr>
        <p:txBody>
          <a:bodyPr wrap="square" lIns="94075" tIns="47038" rIns="94075" bIns="47038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还原真实的高光、暗部及其细节，不会有显示的扭曲感。</a:t>
            </a:r>
          </a:p>
        </p:txBody>
      </p:sp>
      <p:sp>
        <p:nvSpPr>
          <p:cNvPr id="19" name="TextBox 16"/>
          <p:cNvSpPr txBox="1"/>
          <p:nvPr/>
        </p:nvSpPr>
        <p:spPr>
          <a:xfrm>
            <a:off x="8161178" y="4305801"/>
            <a:ext cx="2233673" cy="402771"/>
          </a:xfrm>
          <a:prstGeom prst="rect">
            <a:avLst/>
          </a:prstGeom>
          <a:noFill/>
        </p:spPr>
        <p:txBody>
          <a:bodyPr wrap="square" lIns="94075" tIns="47038" rIns="94075" bIns="47038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正确示范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2200A98-C056-4968-9858-1CE62F78B3AD}"/>
              </a:ext>
            </a:extLst>
          </p:cNvPr>
          <p:cNvSpPr txBox="1"/>
          <p:nvPr/>
        </p:nvSpPr>
        <p:spPr>
          <a:xfrm>
            <a:off x="353634" y="356659"/>
            <a:ext cx="1981621" cy="355028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4232"/>
            <a:r>
              <a:rPr lang="en-US" altLang="zh-CN" sz="1707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HDR</a:t>
            </a:r>
            <a:r>
              <a:rPr lang="zh-CN" altLang="en-US" sz="1707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的应用与介绍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A377982-BF22-4E3B-84BF-5CF5D459389F}"/>
              </a:ext>
            </a:extLst>
          </p:cNvPr>
          <p:cNvSpPr txBox="1"/>
          <p:nvPr/>
        </p:nvSpPr>
        <p:spPr>
          <a:xfrm>
            <a:off x="353633" y="634212"/>
            <a:ext cx="2683736" cy="267439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4232"/>
            <a:r>
              <a:rPr lang="en-US" altLang="zh-CN" sz="1138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The Introduction &amp; Application of HDR</a:t>
            </a:r>
            <a:endParaRPr lang="zh-CN" altLang="en-US" sz="1138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2500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55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5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5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5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5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50"/>
                            </p:stCondLst>
                            <p:childTnLst>
                              <p:par>
                                <p:cTn id="3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50"/>
                            </p:stCondLst>
                            <p:childTnLst>
                              <p:par>
                                <p:cTn id="3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50"/>
                            </p:stCondLst>
                            <p:childTnLst>
                              <p:par>
                                <p:cTn id="4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50"/>
                            </p:stCondLst>
                            <p:childTnLst>
                              <p:par>
                                <p:cTn id="4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2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700"/>
                            </p:stCondLst>
                            <p:childTnLst>
                              <p:par>
                                <p:cTn id="56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35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850"/>
                            </p:stCondLst>
                            <p:childTnLst>
                              <p:par>
                                <p:cTn id="6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000"/>
                            </p:stCondLst>
                            <p:childTnLst>
                              <p:par>
                                <p:cTn id="7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65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8" grpId="0" animBg="1"/>
      <p:bldP spid="30" grpId="0" animBg="1"/>
      <p:bldP spid="33" grpId="0" animBg="1"/>
      <p:bldP spid="34" grpId="0" animBg="1"/>
      <p:bldP spid="35" grpId="0" animBg="1"/>
      <p:bldP spid="36" grpId="0" animBg="1"/>
      <p:bldP spid="38" grpId="0"/>
      <p:bldP spid="39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A23F0136-618D-46AE-A03E-32D664A732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" y="5067581"/>
            <a:ext cx="12191332" cy="1790230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3677732" y="1010732"/>
            <a:ext cx="4836536" cy="4836536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grpSp>
        <p:nvGrpSpPr>
          <p:cNvPr id="9" name="组合 8"/>
          <p:cNvGrpSpPr/>
          <p:nvPr/>
        </p:nvGrpSpPr>
        <p:grpSpPr>
          <a:xfrm>
            <a:off x="3569853" y="1380773"/>
            <a:ext cx="1099164" cy="1099164"/>
            <a:chOff x="1842427" y="2985647"/>
            <a:chExt cx="2008580" cy="2008580"/>
          </a:xfrm>
          <a:effectLst/>
        </p:grpSpPr>
        <p:sp>
          <p:nvSpPr>
            <p:cNvPr id="10" name="椭圆 9"/>
            <p:cNvSpPr/>
            <p:nvPr/>
          </p:nvSpPr>
          <p:spPr>
            <a:xfrm>
              <a:off x="1842427" y="2985647"/>
              <a:ext cx="2008580" cy="200858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170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2069880" y="3213100"/>
              <a:ext cx="1553674" cy="1553674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zh-CN" sz="3792" dirty="0">
                  <a:solidFill>
                    <a:schemeClr val="accent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02</a:t>
              </a:r>
              <a:endParaRPr lang="zh-CN" altLang="en-US" sz="3792" dirty="0">
                <a:solidFill>
                  <a:schemeClr val="accent1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666308" y="4794485"/>
            <a:ext cx="543055" cy="543055"/>
            <a:chOff x="6854065" y="4768451"/>
            <a:chExt cx="572753" cy="572753"/>
          </a:xfrm>
        </p:grpSpPr>
        <p:grpSp>
          <p:nvGrpSpPr>
            <p:cNvPr id="13" name="组合 12"/>
            <p:cNvGrpSpPr/>
            <p:nvPr/>
          </p:nvGrpSpPr>
          <p:grpSpPr>
            <a:xfrm>
              <a:off x="6854065" y="4768451"/>
              <a:ext cx="572753" cy="572753"/>
              <a:chOff x="1842427" y="2985647"/>
              <a:chExt cx="2008580" cy="2008580"/>
            </a:xfrm>
            <a:effectLst/>
          </p:grpSpPr>
          <p:sp>
            <p:nvSpPr>
              <p:cNvPr id="20" name="椭圆 19"/>
              <p:cNvSpPr/>
              <p:nvPr/>
            </p:nvSpPr>
            <p:spPr>
              <a:xfrm>
                <a:off x="1842427" y="2985647"/>
                <a:ext cx="2008580" cy="2008580"/>
              </a:xfrm>
              <a:prstGeom prst="ellipse">
                <a:avLst/>
              </a:prstGeom>
              <a:solidFill>
                <a:schemeClr val="accent2"/>
              </a:solidFill>
              <a:ln w="28575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sz="1707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2069880" y="3213100"/>
                <a:ext cx="1553674" cy="1553674"/>
              </a:xfrm>
              <a:prstGeom prst="ellipse">
                <a:avLst/>
              </a:prstGeom>
              <a:solidFill>
                <a:schemeClr val="bg1"/>
              </a:solidFill>
              <a:ln w="285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sz="4551" dirty="0">
                  <a:solidFill>
                    <a:srgbClr val="F41F0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cxnSp>
          <p:nvCxnSpPr>
            <p:cNvPr id="19" name="直接箭头连接符 18"/>
            <p:cNvCxnSpPr/>
            <p:nvPr/>
          </p:nvCxnSpPr>
          <p:spPr>
            <a:xfrm>
              <a:off x="7023340" y="4971105"/>
              <a:ext cx="234205" cy="167447"/>
            </a:xfrm>
            <a:prstGeom prst="straightConnector1">
              <a:avLst/>
            </a:prstGeom>
            <a:ln>
              <a:solidFill>
                <a:srgbClr val="F41F0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>
            <a:grpSpLocks/>
          </p:cNvGrpSpPr>
          <p:nvPr/>
        </p:nvGrpSpPr>
        <p:grpSpPr bwMode="auto">
          <a:xfrm>
            <a:off x="3913082" y="2723644"/>
            <a:ext cx="4727386" cy="1182128"/>
            <a:chOff x="326746" y="1199993"/>
            <a:chExt cx="5996920" cy="1006387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410834" y="2206380"/>
              <a:ext cx="5294443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686213" y="1530199"/>
              <a:ext cx="5637453" cy="5957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36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我们要实现的内容</a:t>
              </a:r>
              <a:endParaRPr lang="en-US" altLang="zh-CN" sz="36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26746" y="1199993"/>
              <a:ext cx="5141865" cy="34062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What we do?</a:t>
              </a:r>
              <a:endPara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987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250"/>
                            </p:stCondLst>
                            <p:childTnLst>
                              <p:par>
                                <p:cTn id="19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roup 163"/>
          <p:cNvGrpSpPr/>
          <p:nvPr/>
        </p:nvGrpSpPr>
        <p:grpSpPr>
          <a:xfrm>
            <a:off x="1209233" y="1334264"/>
            <a:ext cx="5435076" cy="2445594"/>
            <a:chOff x="2608853" y="4930207"/>
            <a:chExt cx="3081032" cy="208901"/>
          </a:xfrm>
        </p:grpSpPr>
        <p:sp>
          <p:nvSpPr>
            <p:cNvPr id="149" name="TextBox 148"/>
            <p:cNvSpPr txBox="1"/>
            <p:nvPr/>
          </p:nvSpPr>
          <p:spPr>
            <a:xfrm>
              <a:off x="2622060" y="4930207"/>
              <a:ext cx="3027092" cy="59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3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基于</a:t>
              </a:r>
              <a:r>
                <a:rPr lang="en-US" altLang="zh-CN" sz="3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HDR</a:t>
              </a:r>
              <a:r>
                <a:rPr lang="zh-CN" altLang="en-US" sz="3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技术的渲染系统</a:t>
              </a:r>
              <a:endParaRPr lang="en-GB" sz="3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2608853" y="5007745"/>
              <a:ext cx="3081032" cy="1313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0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初步功能：输入单张图像，生成不同曝光度的图像并通过</a:t>
              </a:r>
              <a:r>
                <a:rPr lang="en-US" altLang="zh-CN" sz="20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HDR</a:t>
              </a:r>
              <a:r>
                <a:rPr lang="zh-CN" altLang="en-US" sz="20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相关算法将它们融合成具有更宽动态范围的</a:t>
              </a:r>
              <a:r>
                <a:rPr lang="en-US" altLang="zh-CN" sz="20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HDR</a:t>
              </a:r>
              <a:r>
                <a:rPr lang="zh-CN" altLang="en-US" sz="20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图像，最后再将其转换回</a:t>
              </a:r>
              <a:r>
                <a:rPr lang="en-US" altLang="zh-CN" sz="20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8</a:t>
              </a:r>
              <a:r>
                <a:rPr lang="zh-CN" altLang="en-US" sz="20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位的图像在显示器上显示。</a:t>
              </a:r>
              <a:endPara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732118" y="1909473"/>
            <a:ext cx="3593019" cy="2889029"/>
            <a:chOff x="5219709" y="1650283"/>
            <a:chExt cx="6046898" cy="4935733"/>
          </a:xfrm>
        </p:grpSpPr>
        <p:sp>
          <p:nvSpPr>
            <p:cNvPr id="177" name="Freeform 5"/>
            <p:cNvSpPr>
              <a:spLocks/>
            </p:cNvSpPr>
            <p:nvPr/>
          </p:nvSpPr>
          <p:spPr bwMode="auto">
            <a:xfrm>
              <a:off x="6016344" y="4895070"/>
              <a:ext cx="1470504" cy="1167622"/>
            </a:xfrm>
            <a:custGeom>
              <a:avLst/>
              <a:gdLst>
                <a:gd name="T0" fmla="*/ 818 w 1641"/>
                <a:gd name="T1" fmla="*/ 0 h 1303"/>
                <a:gd name="T2" fmla="*/ 0 w 1641"/>
                <a:gd name="T3" fmla="*/ 1303 h 1303"/>
                <a:gd name="T4" fmla="*/ 1641 w 1641"/>
                <a:gd name="T5" fmla="*/ 1007 h 1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1" h="1303">
                  <a:moveTo>
                    <a:pt x="818" y="0"/>
                  </a:moveTo>
                  <a:lnTo>
                    <a:pt x="0" y="1303"/>
                  </a:lnTo>
                  <a:lnTo>
                    <a:pt x="1641" y="1007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8" name="Freeform 6"/>
            <p:cNvSpPr>
              <a:spLocks/>
            </p:cNvSpPr>
            <p:nvPr/>
          </p:nvSpPr>
          <p:spPr bwMode="auto">
            <a:xfrm>
              <a:off x="8280794" y="5797446"/>
              <a:ext cx="733908" cy="633545"/>
            </a:xfrm>
            <a:custGeom>
              <a:avLst/>
              <a:gdLst>
                <a:gd name="T0" fmla="*/ 0 w 819"/>
                <a:gd name="T1" fmla="*/ 707 h 707"/>
                <a:gd name="T2" fmla="*/ 819 w 819"/>
                <a:gd name="T3" fmla="*/ 0 h 707"/>
                <a:gd name="T4" fmla="*/ 819 w 819"/>
                <a:gd name="T5" fmla="*/ 0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9" h="707">
                  <a:moveTo>
                    <a:pt x="0" y="707"/>
                  </a:moveTo>
                  <a:lnTo>
                    <a:pt x="819" y="0"/>
                  </a:lnTo>
                  <a:lnTo>
                    <a:pt x="819" y="0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9" name="Freeform 7"/>
            <p:cNvSpPr>
              <a:spLocks/>
            </p:cNvSpPr>
            <p:nvPr/>
          </p:nvSpPr>
          <p:spPr bwMode="auto">
            <a:xfrm>
              <a:off x="9294286" y="1863555"/>
              <a:ext cx="1790412" cy="1106687"/>
            </a:xfrm>
            <a:custGeom>
              <a:avLst/>
              <a:gdLst>
                <a:gd name="T0" fmla="*/ 0 w 1998"/>
                <a:gd name="T1" fmla="*/ 949 h 1235"/>
                <a:gd name="T2" fmla="*/ 551 w 1998"/>
                <a:gd name="T3" fmla="*/ 0 h 1235"/>
                <a:gd name="T4" fmla="*/ 804 w 1998"/>
                <a:gd name="T5" fmla="*/ 795 h 1235"/>
                <a:gd name="T6" fmla="*/ 1998 w 1998"/>
                <a:gd name="T7" fmla="*/ 542 h 1235"/>
                <a:gd name="T8" fmla="*/ 1998 w 1998"/>
                <a:gd name="T9" fmla="*/ 1235 h 1235"/>
                <a:gd name="T10" fmla="*/ 804 w 1998"/>
                <a:gd name="T11" fmla="*/ 795 h 1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8" h="1235">
                  <a:moveTo>
                    <a:pt x="0" y="949"/>
                  </a:moveTo>
                  <a:lnTo>
                    <a:pt x="551" y="0"/>
                  </a:lnTo>
                  <a:lnTo>
                    <a:pt x="804" y="795"/>
                  </a:lnTo>
                  <a:lnTo>
                    <a:pt x="1998" y="542"/>
                  </a:lnTo>
                  <a:lnTo>
                    <a:pt x="1998" y="1235"/>
                  </a:lnTo>
                  <a:lnTo>
                    <a:pt x="804" y="795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0" name="Freeform 8"/>
            <p:cNvSpPr>
              <a:spLocks/>
            </p:cNvSpPr>
            <p:nvPr/>
          </p:nvSpPr>
          <p:spPr bwMode="auto">
            <a:xfrm>
              <a:off x="5873864" y="1756023"/>
              <a:ext cx="1894360" cy="919401"/>
            </a:xfrm>
            <a:custGeom>
              <a:avLst/>
              <a:gdLst>
                <a:gd name="T0" fmla="*/ 0 w 2114"/>
                <a:gd name="T1" fmla="*/ 0 h 1026"/>
                <a:gd name="T2" fmla="*/ 327 w 2114"/>
                <a:gd name="T3" fmla="*/ 1026 h 1026"/>
                <a:gd name="T4" fmla="*/ 2114 w 2114"/>
                <a:gd name="T5" fmla="*/ 563 h 1026"/>
                <a:gd name="T6" fmla="*/ 0 w 2114"/>
                <a:gd name="T7" fmla="*/ 0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14" h="1026">
                  <a:moveTo>
                    <a:pt x="0" y="0"/>
                  </a:moveTo>
                  <a:lnTo>
                    <a:pt x="327" y="1026"/>
                  </a:lnTo>
                  <a:lnTo>
                    <a:pt x="2114" y="56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1" name="Freeform 9"/>
            <p:cNvSpPr>
              <a:spLocks/>
            </p:cNvSpPr>
            <p:nvPr/>
          </p:nvSpPr>
          <p:spPr bwMode="auto">
            <a:xfrm>
              <a:off x="8976170" y="5500836"/>
              <a:ext cx="1220491" cy="1002739"/>
            </a:xfrm>
            <a:custGeom>
              <a:avLst/>
              <a:gdLst>
                <a:gd name="T0" fmla="*/ 0 w 1362"/>
                <a:gd name="T1" fmla="*/ 331 h 1119"/>
                <a:gd name="T2" fmla="*/ 1362 w 1362"/>
                <a:gd name="T3" fmla="*/ 1119 h 1119"/>
                <a:gd name="T4" fmla="*/ 906 w 1362"/>
                <a:gd name="T5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2" h="1119">
                  <a:moveTo>
                    <a:pt x="0" y="331"/>
                  </a:moveTo>
                  <a:lnTo>
                    <a:pt x="1362" y="1119"/>
                  </a:lnTo>
                  <a:lnTo>
                    <a:pt x="906" y="0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2" name="Line 10"/>
            <p:cNvSpPr>
              <a:spLocks noChangeShapeType="1"/>
            </p:cNvSpPr>
            <p:nvPr/>
          </p:nvSpPr>
          <p:spPr bwMode="auto">
            <a:xfrm flipH="1" flipV="1">
              <a:off x="7457276" y="5797446"/>
              <a:ext cx="823518" cy="633545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endParaRPr lang="en-GB" sz="170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3" name="Line 11"/>
            <p:cNvSpPr>
              <a:spLocks noChangeShapeType="1"/>
            </p:cNvSpPr>
            <p:nvPr/>
          </p:nvSpPr>
          <p:spPr bwMode="auto">
            <a:xfrm>
              <a:off x="7446523" y="1669101"/>
              <a:ext cx="0" cy="0"/>
            </a:xfrm>
            <a:prstGeom prst="line">
              <a:avLst/>
            </a:prstGeom>
            <a:noFill/>
            <a:ln w="25400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endParaRPr lang="en-GB" sz="170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4" name="Freeform 12"/>
            <p:cNvSpPr>
              <a:spLocks/>
            </p:cNvSpPr>
            <p:nvPr/>
          </p:nvSpPr>
          <p:spPr bwMode="auto">
            <a:xfrm>
              <a:off x="7567497" y="2338490"/>
              <a:ext cx="2574502" cy="2628269"/>
            </a:xfrm>
            <a:custGeom>
              <a:avLst/>
              <a:gdLst>
                <a:gd name="T0" fmla="*/ 2440 w 2873"/>
                <a:gd name="T1" fmla="*/ 878 h 2933"/>
                <a:gd name="T2" fmla="*/ 1314 w 2873"/>
                <a:gd name="T3" fmla="*/ 1580 h 2933"/>
                <a:gd name="T4" fmla="*/ 1158 w 2873"/>
                <a:gd name="T5" fmla="*/ 2143 h 2933"/>
                <a:gd name="T6" fmla="*/ 1165 w 2873"/>
                <a:gd name="T7" fmla="*/ 2933 h 2933"/>
                <a:gd name="T8" fmla="*/ 2374 w 2873"/>
                <a:gd name="T9" fmla="*/ 2500 h 2933"/>
                <a:gd name="T10" fmla="*/ 640 w 2873"/>
                <a:gd name="T11" fmla="*/ 1989 h 2933"/>
                <a:gd name="T12" fmla="*/ 0 w 2873"/>
                <a:gd name="T13" fmla="*/ 852 h 2933"/>
                <a:gd name="T14" fmla="*/ 484 w 2873"/>
                <a:gd name="T15" fmla="*/ 334 h 2933"/>
                <a:gd name="T16" fmla="*/ 1241 w 2873"/>
                <a:gd name="T17" fmla="*/ 0 h 2933"/>
                <a:gd name="T18" fmla="*/ 1927 w 2873"/>
                <a:gd name="T19" fmla="*/ 419 h 2933"/>
                <a:gd name="T20" fmla="*/ 2873 w 2873"/>
                <a:gd name="T21" fmla="*/ 197 h 2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73" h="2933">
                  <a:moveTo>
                    <a:pt x="2440" y="878"/>
                  </a:moveTo>
                  <a:lnTo>
                    <a:pt x="1314" y="1580"/>
                  </a:lnTo>
                  <a:lnTo>
                    <a:pt x="1158" y="2143"/>
                  </a:lnTo>
                  <a:lnTo>
                    <a:pt x="1165" y="2933"/>
                  </a:lnTo>
                  <a:lnTo>
                    <a:pt x="2374" y="2500"/>
                  </a:lnTo>
                  <a:lnTo>
                    <a:pt x="640" y="1989"/>
                  </a:lnTo>
                  <a:lnTo>
                    <a:pt x="0" y="852"/>
                  </a:lnTo>
                  <a:lnTo>
                    <a:pt x="484" y="334"/>
                  </a:lnTo>
                  <a:lnTo>
                    <a:pt x="1241" y="0"/>
                  </a:lnTo>
                  <a:lnTo>
                    <a:pt x="1927" y="419"/>
                  </a:lnTo>
                  <a:lnTo>
                    <a:pt x="2873" y="197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5" name="Freeform 13"/>
            <p:cNvSpPr>
              <a:spLocks/>
            </p:cNvSpPr>
            <p:nvPr/>
          </p:nvSpPr>
          <p:spPr bwMode="auto">
            <a:xfrm>
              <a:off x="5440150" y="2260529"/>
              <a:ext cx="5250263" cy="3536917"/>
            </a:xfrm>
            <a:custGeom>
              <a:avLst/>
              <a:gdLst>
                <a:gd name="T0" fmla="*/ 5859 w 5859"/>
                <a:gd name="T1" fmla="*/ 2239 h 3947"/>
                <a:gd name="T2" fmla="*/ 4738 w 5859"/>
                <a:gd name="T3" fmla="*/ 2469 h 3947"/>
                <a:gd name="T4" fmla="*/ 4599 w 5859"/>
                <a:gd name="T5" fmla="*/ 2507 h 3947"/>
                <a:gd name="T6" fmla="*/ 4852 w 5859"/>
                <a:gd name="T7" fmla="*/ 3566 h 3947"/>
                <a:gd name="T8" fmla="*/ 3989 w 5859"/>
                <a:gd name="T9" fmla="*/ 3947 h 3947"/>
                <a:gd name="T10" fmla="*/ 3390 w 5859"/>
                <a:gd name="T11" fmla="*/ 3183 h 3947"/>
                <a:gd name="T12" fmla="*/ 2891 w 5859"/>
                <a:gd name="T13" fmla="*/ 2128 h 3947"/>
                <a:gd name="T14" fmla="*/ 3471 w 5859"/>
                <a:gd name="T15" fmla="*/ 749 h 3947"/>
                <a:gd name="T16" fmla="*/ 3615 w 5859"/>
                <a:gd name="T17" fmla="*/ 87 h 3947"/>
                <a:gd name="T18" fmla="*/ 2617 w 5859"/>
                <a:gd name="T19" fmla="*/ 0 h 3947"/>
                <a:gd name="T20" fmla="*/ 2374 w 5859"/>
                <a:gd name="T21" fmla="*/ 939 h 3947"/>
                <a:gd name="T22" fmla="*/ 858 w 5859"/>
                <a:gd name="T23" fmla="*/ 511 h 3947"/>
                <a:gd name="T24" fmla="*/ 0 w 5859"/>
                <a:gd name="T25" fmla="*/ 1859 h 3947"/>
                <a:gd name="T26" fmla="*/ 950 w 5859"/>
                <a:gd name="T27" fmla="*/ 2015 h 3947"/>
                <a:gd name="T28" fmla="*/ 1596 w 5859"/>
                <a:gd name="T29" fmla="*/ 1693 h 3947"/>
                <a:gd name="T30" fmla="*/ 1366 w 5859"/>
                <a:gd name="T31" fmla="*/ 2892 h 3947"/>
                <a:gd name="T32" fmla="*/ 2043 w 5859"/>
                <a:gd name="T33" fmla="*/ 2112 h 3947"/>
                <a:gd name="T34" fmla="*/ 2426 w 5859"/>
                <a:gd name="T35" fmla="*/ 939 h 3947"/>
                <a:gd name="T36" fmla="*/ 3563 w 5859"/>
                <a:gd name="T37" fmla="*/ 894 h 3947"/>
                <a:gd name="T38" fmla="*/ 4447 w 5859"/>
                <a:gd name="T39" fmla="*/ 1140 h 3947"/>
                <a:gd name="T40" fmla="*/ 5859 w 5859"/>
                <a:gd name="T41" fmla="*/ 2239 h 3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59" h="3947">
                  <a:moveTo>
                    <a:pt x="5859" y="2239"/>
                  </a:moveTo>
                  <a:lnTo>
                    <a:pt x="4738" y="2469"/>
                  </a:lnTo>
                  <a:lnTo>
                    <a:pt x="4599" y="2507"/>
                  </a:lnTo>
                  <a:lnTo>
                    <a:pt x="4852" y="3566"/>
                  </a:lnTo>
                  <a:lnTo>
                    <a:pt x="3989" y="3947"/>
                  </a:lnTo>
                  <a:lnTo>
                    <a:pt x="3390" y="3183"/>
                  </a:lnTo>
                  <a:lnTo>
                    <a:pt x="2891" y="2128"/>
                  </a:lnTo>
                  <a:lnTo>
                    <a:pt x="3471" y="749"/>
                  </a:lnTo>
                  <a:lnTo>
                    <a:pt x="3615" y="87"/>
                  </a:lnTo>
                  <a:lnTo>
                    <a:pt x="2617" y="0"/>
                  </a:lnTo>
                  <a:lnTo>
                    <a:pt x="2374" y="939"/>
                  </a:lnTo>
                  <a:lnTo>
                    <a:pt x="858" y="511"/>
                  </a:lnTo>
                  <a:lnTo>
                    <a:pt x="0" y="1859"/>
                  </a:lnTo>
                  <a:lnTo>
                    <a:pt x="950" y="2015"/>
                  </a:lnTo>
                  <a:lnTo>
                    <a:pt x="1596" y="1693"/>
                  </a:lnTo>
                  <a:lnTo>
                    <a:pt x="1366" y="2892"/>
                  </a:lnTo>
                  <a:lnTo>
                    <a:pt x="2043" y="2112"/>
                  </a:lnTo>
                  <a:lnTo>
                    <a:pt x="2426" y="939"/>
                  </a:lnTo>
                  <a:lnTo>
                    <a:pt x="3563" y="894"/>
                  </a:lnTo>
                  <a:lnTo>
                    <a:pt x="4447" y="1140"/>
                  </a:lnTo>
                  <a:lnTo>
                    <a:pt x="5859" y="2239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6" name="Freeform 14"/>
            <p:cNvSpPr>
              <a:spLocks/>
            </p:cNvSpPr>
            <p:nvPr/>
          </p:nvSpPr>
          <p:spPr bwMode="auto">
            <a:xfrm>
              <a:off x="9614194" y="2550866"/>
              <a:ext cx="1076219" cy="1716036"/>
            </a:xfrm>
            <a:custGeom>
              <a:avLst/>
              <a:gdLst>
                <a:gd name="T0" fmla="*/ 0 w 1201"/>
                <a:gd name="T1" fmla="*/ 842 h 1915"/>
                <a:gd name="T2" fmla="*/ 447 w 1201"/>
                <a:gd name="T3" fmla="*/ 0 h 1915"/>
                <a:gd name="T4" fmla="*/ 1201 w 1201"/>
                <a:gd name="T5" fmla="*/ 1915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01" h="1915">
                  <a:moveTo>
                    <a:pt x="0" y="842"/>
                  </a:moveTo>
                  <a:lnTo>
                    <a:pt x="447" y="0"/>
                  </a:lnTo>
                  <a:lnTo>
                    <a:pt x="1201" y="1915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7" name="Line 15"/>
            <p:cNvSpPr>
              <a:spLocks noChangeShapeType="1"/>
            </p:cNvSpPr>
            <p:nvPr/>
          </p:nvSpPr>
          <p:spPr bwMode="auto">
            <a:xfrm>
              <a:off x="9614194" y="3305384"/>
              <a:ext cx="0" cy="0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endParaRPr lang="en-GB" sz="170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8" name="Line 16"/>
            <p:cNvSpPr>
              <a:spLocks noChangeShapeType="1"/>
            </p:cNvSpPr>
            <p:nvPr/>
          </p:nvSpPr>
          <p:spPr bwMode="auto">
            <a:xfrm>
              <a:off x="8047808" y="4076929"/>
              <a:ext cx="0" cy="0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endParaRPr lang="en-GB" sz="170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9" name="Freeform 17"/>
            <p:cNvSpPr>
              <a:spLocks/>
            </p:cNvSpPr>
            <p:nvPr/>
          </p:nvSpPr>
          <p:spPr bwMode="auto">
            <a:xfrm>
              <a:off x="6749356" y="4076929"/>
              <a:ext cx="1298452" cy="1720517"/>
            </a:xfrm>
            <a:custGeom>
              <a:avLst/>
              <a:gdLst>
                <a:gd name="T0" fmla="*/ 832 w 1449"/>
                <a:gd name="T1" fmla="*/ 1920 h 1920"/>
                <a:gd name="T2" fmla="*/ 0 w 1449"/>
                <a:gd name="T3" fmla="*/ 913 h 1920"/>
                <a:gd name="T4" fmla="*/ 1449 w 1449"/>
                <a:gd name="T5" fmla="*/ 0 h 1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9" h="1920">
                  <a:moveTo>
                    <a:pt x="832" y="1920"/>
                  </a:moveTo>
                  <a:lnTo>
                    <a:pt x="0" y="913"/>
                  </a:lnTo>
                  <a:lnTo>
                    <a:pt x="1449" y="0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0" name="Freeform 18"/>
            <p:cNvSpPr>
              <a:spLocks/>
            </p:cNvSpPr>
            <p:nvPr/>
          </p:nvSpPr>
          <p:spPr bwMode="auto">
            <a:xfrm>
              <a:off x="9874960" y="2970242"/>
              <a:ext cx="1209738" cy="2505503"/>
            </a:xfrm>
            <a:custGeom>
              <a:avLst/>
              <a:gdLst>
                <a:gd name="T0" fmla="*/ 1350 w 1350"/>
                <a:gd name="T1" fmla="*/ 0 h 2796"/>
                <a:gd name="T2" fmla="*/ 796 w 1350"/>
                <a:gd name="T3" fmla="*/ 1492 h 2796"/>
                <a:gd name="T4" fmla="*/ 0 w 1350"/>
                <a:gd name="T5" fmla="*/ 2796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50" h="2796">
                  <a:moveTo>
                    <a:pt x="1350" y="0"/>
                  </a:moveTo>
                  <a:lnTo>
                    <a:pt x="796" y="1492"/>
                  </a:lnTo>
                  <a:lnTo>
                    <a:pt x="0" y="2796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1" name="Freeform 19"/>
            <p:cNvSpPr>
              <a:spLocks/>
            </p:cNvSpPr>
            <p:nvPr/>
          </p:nvSpPr>
          <p:spPr bwMode="auto">
            <a:xfrm>
              <a:off x="6190188" y="2751593"/>
              <a:ext cx="1440932" cy="1026037"/>
            </a:xfrm>
            <a:custGeom>
              <a:avLst/>
              <a:gdLst>
                <a:gd name="T0" fmla="*/ 0 w 1608"/>
                <a:gd name="T1" fmla="*/ 0 h 1145"/>
                <a:gd name="T2" fmla="*/ 759 w 1608"/>
                <a:gd name="T3" fmla="*/ 1145 h 1145"/>
                <a:gd name="T4" fmla="*/ 1608 w 1608"/>
                <a:gd name="T5" fmla="*/ 258 h 1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8" h="1145">
                  <a:moveTo>
                    <a:pt x="0" y="0"/>
                  </a:moveTo>
                  <a:lnTo>
                    <a:pt x="759" y="1145"/>
                  </a:lnTo>
                  <a:lnTo>
                    <a:pt x="1608" y="258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2" name="Freeform 20"/>
            <p:cNvSpPr>
              <a:spLocks/>
            </p:cNvSpPr>
            <p:nvPr/>
          </p:nvSpPr>
          <p:spPr bwMode="auto">
            <a:xfrm>
              <a:off x="5440150" y="3120787"/>
              <a:ext cx="2127347" cy="809181"/>
            </a:xfrm>
            <a:custGeom>
              <a:avLst/>
              <a:gdLst>
                <a:gd name="T0" fmla="*/ 0 w 2374"/>
                <a:gd name="T1" fmla="*/ 903 h 903"/>
                <a:gd name="T2" fmla="*/ 659 w 2374"/>
                <a:gd name="T3" fmla="*/ 525 h 903"/>
                <a:gd name="T4" fmla="*/ 2374 w 2374"/>
                <a:gd name="T5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4" h="903">
                  <a:moveTo>
                    <a:pt x="0" y="903"/>
                  </a:moveTo>
                  <a:lnTo>
                    <a:pt x="659" y="525"/>
                  </a:lnTo>
                  <a:lnTo>
                    <a:pt x="2374" y="0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3" name="Line 21"/>
            <p:cNvSpPr>
              <a:spLocks noChangeShapeType="1"/>
            </p:cNvSpPr>
            <p:nvPr/>
          </p:nvSpPr>
          <p:spPr bwMode="auto">
            <a:xfrm flipH="1">
              <a:off x="9493221" y="2970242"/>
              <a:ext cx="1591478" cy="398766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endParaRPr lang="en-GB" sz="170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4" name="Line 22"/>
            <p:cNvSpPr>
              <a:spLocks noChangeShapeType="1"/>
            </p:cNvSpPr>
            <p:nvPr/>
          </p:nvSpPr>
          <p:spPr bwMode="auto">
            <a:xfrm flipH="1">
              <a:off x="7494913" y="4106500"/>
              <a:ext cx="557376" cy="1690946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endParaRPr lang="en-GB" sz="170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5" name="Freeform 23"/>
            <p:cNvSpPr>
              <a:spLocks/>
            </p:cNvSpPr>
            <p:nvPr/>
          </p:nvSpPr>
          <p:spPr bwMode="auto">
            <a:xfrm>
              <a:off x="6030682" y="2675424"/>
              <a:ext cx="2447255" cy="2437399"/>
            </a:xfrm>
            <a:custGeom>
              <a:avLst/>
              <a:gdLst>
                <a:gd name="T0" fmla="*/ 152 w 2731"/>
                <a:gd name="T1" fmla="*/ 0 h 2720"/>
                <a:gd name="T2" fmla="*/ 0 w 2731"/>
                <a:gd name="T3" fmla="*/ 1022 h 2720"/>
                <a:gd name="T4" fmla="*/ 802 w 2731"/>
                <a:gd name="T5" fmla="*/ 2477 h 2720"/>
                <a:gd name="T6" fmla="*/ 2731 w 2731"/>
                <a:gd name="T7" fmla="*/ 2720 h 2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31" h="2720">
                  <a:moveTo>
                    <a:pt x="152" y="0"/>
                  </a:moveTo>
                  <a:lnTo>
                    <a:pt x="0" y="1022"/>
                  </a:lnTo>
                  <a:lnTo>
                    <a:pt x="802" y="2477"/>
                  </a:lnTo>
                  <a:lnTo>
                    <a:pt x="2731" y="2720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6" name="Line 24"/>
            <p:cNvSpPr>
              <a:spLocks noChangeShapeType="1"/>
            </p:cNvSpPr>
            <p:nvPr/>
          </p:nvSpPr>
          <p:spPr bwMode="auto">
            <a:xfrm flipV="1">
              <a:off x="9561324" y="2970242"/>
              <a:ext cx="1523374" cy="1536816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endParaRPr lang="en-GB" sz="170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7" name="Line 25"/>
            <p:cNvSpPr>
              <a:spLocks noChangeShapeType="1"/>
            </p:cNvSpPr>
            <p:nvPr/>
          </p:nvSpPr>
          <p:spPr bwMode="auto">
            <a:xfrm>
              <a:off x="6821044" y="3794656"/>
              <a:ext cx="1656893" cy="1318167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endParaRPr lang="en-GB" sz="170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8" name="Line 26"/>
            <p:cNvSpPr>
              <a:spLocks noChangeShapeType="1"/>
            </p:cNvSpPr>
            <p:nvPr/>
          </p:nvSpPr>
          <p:spPr bwMode="auto">
            <a:xfrm>
              <a:off x="5440150" y="3926384"/>
              <a:ext cx="1309205" cy="968687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endParaRPr lang="en-GB" sz="170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9" name="Freeform 27"/>
            <p:cNvSpPr>
              <a:spLocks/>
            </p:cNvSpPr>
            <p:nvPr/>
          </p:nvSpPr>
          <p:spPr bwMode="auto">
            <a:xfrm>
              <a:off x="7567497" y="3101969"/>
              <a:ext cx="1993828" cy="1405089"/>
            </a:xfrm>
            <a:custGeom>
              <a:avLst/>
              <a:gdLst>
                <a:gd name="T0" fmla="*/ 0 w 2225"/>
                <a:gd name="T1" fmla="*/ 0 h 1568"/>
                <a:gd name="T2" fmla="*/ 1314 w 2225"/>
                <a:gd name="T3" fmla="*/ 728 h 1568"/>
                <a:gd name="T4" fmla="*/ 2225 w 2225"/>
                <a:gd name="T5" fmla="*/ 1568 h 1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25" h="1568">
                  <a:moveTo>
                    <a:pt x="0" y="0"/>
                  </a:moveTo>
                  <a:lnTo>
                    <a:pt x="1314" y="728"/>
                  </a:lnTo>
                  <a:lnTo>
                    <a:pt x="2225" y="1568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0" name="Line 28"/>
            <p:cNvSpPr>
              <a:spLocks noChangeShapeType="1"/>
            </p:cNvSpPr>
            <p:nvPr/>
          </p:nvSpPr>
          <p:spPr bwMode="auto">
            <a:xfrm flipV="1">
              <a:off x="7494913" y="5112823"/>
              <a:ext cx="983024" cy="653259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endParaRPr lang="en-GB" sz="170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1" name="Oval 29"/>
            <p:cNvSpPr>
              <a:spLocks noChangeArrowheads="1"/>
            </p:cNvSpPr>
            <p:nvPr/>
          </p:nvSpPr>
          <p:spPr bwMode="auto">
            <a:xfrm>
              <a:off x="7494913" y="4317980"/>
              <a:ext cx="131727" cy="131727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2" name="Oval 30"/>
            <p:cNvSpPr>
              <a:spLocks noChangeArrowheads="1"/>
            </p:cNvSpPr>
            <p:nvPr/>
          </p:nvSpPr>
          <p:spPr bwMode="auto">
            <a:xfrm>
              <a:off x="5954513" y="3523137"/>
              <a:ext cx="150545" cy="150545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3" name="Oval 31"/>
            <p:cNvSpPr>
              <a:spLocks noChangeArrowheads="1"/>
            </p:cNvSpPr>
            <p:nvPr/>
          </p:nvSpPr>
          <p:spPr bwMode="auto">
            <a:xfrm>
              <a:off x="6573720" y="3369008"/>
              <a:ext cx="90506" cy="90506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4" name="Oval 32"/>
            <p:cNvSpPr>
              <a:spLocks noChangeArrowheads="1"/>
            </p:cNvSpPr>
            <p:nvPr/>
          </p:nvSpPr>
          <p:spPr bwMode="auto">
            <a:xfrm>
              <a:off x="6190188" y="3966708"/>
              <a:ext cx="188181" cy="186389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5" name="Oval 33"/>
            <p:cNvSpPr>
              <a:spLocks noChangeArrowheads="1"/>
            </p:cNvSpPr>
            <p:nvPr/>
          </p:nvSpPr>
          <p:spPr bwMode="auto">
            <a:xfrm>
              <a:off x="10081960" y="3771358"/>
              <a:ext cx="197142" cy="197143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6" name="Oval 34"/>
            <p:cNvSpPr>
              <a:spLocks noChangeArrowheads="1"/>
            </p:cNvSpPr>
            <p:nvPr/>
          </p:nvSpPr>
          <p:spPr bwMode="auto">
            <a:xfrm>
              <a:off x="7164251" y="4044669"/>
              <a:ext cx="209688" cy="209688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7" name="Oval 35"/>
            <p:cNvSpPr>
              <a:spLocks noChangeArrowheads="1"/>
            </p:cNvSpPr>
            <p:nvPr/>
          </p:nvSpPr>
          <p:spPr bwMode="auto">
            <a:xfrm>
              <a:off x="8493171" y="4144136"/>
              <a:ext cx="226714" cy="226714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8" name="Oval 36"/>
            <p:cNvSpPr>
              <a:spLocks noChangeArrowheads="1"/>
            </p:cNvSpPr>
            <p:nvPr/>
          </p:nvSpPr>
          <p:spPr bwMode="auto">
            <a:xfrm>
              <a:off x="8677768" y="3686228"/>
              <a:ext cx="137104" cy="138000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9" name="Oval 37"/>
            <p:cNvSpPr>
              <a:spLocks noChangeArrowheads="1"/>
            </p:cNvSpPr>
            <p:nvPr/>
          </p:nvSpPr>
          <p:spPr bwMode="auto">
            <a:xfrm>
              <a:off x="8244950" y="3449657"/>
              <a:ext cx="125454" cy="122766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0" name="Line 38"/>
            <p:cNvSpPr>
              <a:spLocks noChangeShapeType="1"/>
            </p:cNvSpPr>
            <p:nvPr/>
          </p:nvSpPr>
          <p:spPr bwMode="auto">
            <a:xfrm flipH="1">
              <a:off x="9014702" y="4507058"/>
              <a:ext cx="546622" cy="1290388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endParaRPr lang="en-GB" sz="170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1" name="Line 39"/>
            <p:cNvSpPr>
              <a:spLocks noChangeShapeType="1"/>
            </p:cNvSpPr>
            <p:nvPr/>
          </p:nvSpPr>
          <p:spPr bwMode="auto">
            <a:xfrm>
              <a:off x="8477937" y="5112823"/>
              <a:ext cx="1310101" cy="388012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endParaRPr lang="en-GB" sz="170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2" name="Oval 40"/>
            <p:cNvSpPr>
              <a:spLocks noChangeArrowheads="1"/>
            </p:cNvSpPr>
            <p:nvPr/>
          </p:nvSpPr>
          <p:spPr bwMode="auto">
            <a:xfrm>
              <a:off x="9128507" y="5246343"/>
              <a:ext cx="165779" cy="165779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3" name="Line 41"/>
            <p:cNvSpPr>
              <a:spLocks noChangeShapeType="1"/>
            </p:cNvSpPr>
            <p:nvPr/>
          </p:nvSpPr>
          <p:spPr bwMode="auto">
            <a:xfrm>
              <a:off x="9294286" y="2713957"/>
              <a:ext cx="209688" cy="568129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endParaRPr lang="en-GB" sz="170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4" name="Oval 42"/>
            <p:cNvSpPr>
              <a:spLocks noChangeArrowheads="1"/>
            </p:cNvSpPr>
            <p:nvPr/>
          </p:nvSpPr>
          <p:spPr bwMode="auto">
            <a:xfrm>
              <a:off x="9196611" y="2614489"/>
              <a:ext cx="197142" cy="197143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5" name="Oval 43"/>
            <p:cNvSpPr>
              <a:spLocks noChangeArrowheads="1"/>
            </p:cNvSpPr>
            <p:nvPr/>
          </p:nvSpPr>
          <p:spPr bwMode="auto">
            <a:xfrm>
              <a:off x="8603391" y="2260529"/>
              <a:ext cx="152337" cy="154130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6" name="Freeform 44"/>
            <p:cNvSpPr>
              <a:spLocks/>
            </p:cNvSpPr>
            <p:nvPr/>
          </p:nvSpPr>
          <p:spPr bwMode="auto">
            <a:xfrm>
              <a:off x="6166889" y="2228269"/>
              <a:ext cx="2355853" cy="769752"/>
            </a:xfrm>
            <a:custGeom>
              <a:avLst/>
              <a:gdLst>
                <a:gd name="T0" fmla="*/ 0 w 2629"/>
                <a:gd name="T1" fmla="*/ 542 h 859"/>
                <a:gd name="T2" fmla="*/ 1172 w 2629"/>
                <a:gd name="T3" fmla="*/ 461 h 859"/>
                <a:gd name="T4" fmla="*/ 1842 w 2629"/>
                <a:gd name="T5" fmla="*/ 0 h 859"/>
                <a:gd name="T6" fmla="*/ 2047 w 2629"/>
                <a:gd name="T7" fmla="*/ 457 h 859"/>
                <a:gd name="T8" fmla="*/ 2629 w 2629"/>
                <a:gd name="T9" fmla="*/ 859 h 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9" h="859">
                  <a:moveTo>
                    <a:pt x="0" y="542"/>
                  </a:moveTo>
                  <a:lnTo>
                    <a:pt x="1172" y="461"/>
                  </a:lnTo>
                  <a:lnTo>
                    <a:pt x="1842" y="0"/>
                  </a:lnTo>
                  <a:lnTo>
                    <a:pt x="2047" y="457"/>
                  </a:lnTo>
                  <a:lnTo>
                    <a:pt x="2629" y="859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7" name="Line 45"/>
            <p:cNvSpPr>
              <a:spLocks noChangeShapeType="1"/>
            </p:cNvSpPr>
            <p:nvPr/>
          </p:nvSpPr>
          <p:spPr bwMode="auto">
            <a:xfrm>
              <a:off x="7217121" y="2641372"/>
              <a:ext cx="350376" cy="479415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endParaRPr lang="en-GB" sz="170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8" name="Oval 46"/>
            <p:cNvSpPr>
              <a:spLocks noChangeArrowheads="1"/>
            </p:cNvSpPr>
            <p:nvPr/>
          </p:nvSpPr>
          <p:spPr bwMode="auto">
            <a:xfrm>
              <a:off x="7175004" y="2599256"/>
              <a:ext cx="85130" cy="85130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9" name="Oval 47"/>
            <p:cNvSpPr>
              <a:spLocks noChangeArrowheads="1"/>
            </p:cNvSpPr>
            <p:nvPr/>
          </p:nvSpPr>
          <p:spPr bwMode="auto">
            <a:xfrm>
              <a:off x="7948340" y="2584918"/>
              <a:ext cx="103948" cy="105740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0" name="Line 48"/>
            <p:cNvSpPr>
              <a:spLocks noChangeShapeType="1"/>
            </p:cNvSpPr>
            <p:nvPr/>
          </p:nvSpPr>
          <p:spPr bwMode="auto">
            <a:xfrm flipH="1">
              <a:off x="6617629" y="2641372"/>
              <a:ext cx="599492" cy="771544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endParaRPr lang="en-GB" sz="170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1" name="Oval 49"/>
            <p:cNvSpPr>
              <a:spLocks noChangeArrowheads="1"/>
            </p:cNvSpPr>
            <p:nvPr/>
          </p:nvSpPr>
          <p:spPr bwMode="auto">
            <a:xfrm>
              <a:off x="6881083" y="2830450"/>
              <a:ext cx="213272" cy="215961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2" name="Oval 50"/>
            <p:cNvSpPr>
              <a:spLocks noChangeArrowheads="1"/>
            </p:cNvSpPr>
            <p:nvPr/>
          </p:nvSpPr>
          <p:spPr bwMode="auto">
            <a:xfrm>
              <a:off x="5768124" y="1650283"/>
              <a:ext cx="214168" cy="213272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3" name="Oval 51"/>
            <p:cNvSpPr>
              <a:spLocks noChangeArrowheads="1"/>
            </p:cNvSpPr>
            <p:nvPr/>
          </p:nvSpPr>
          <p:spPr bwMode="auto">
            <a:xfrm>
              <a:off x="10148271" y="3074190"/>
              <a:ext cx="189974" cy="190870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4" name="Oval 52"/>
            <p:cNvSpPr>
              <a:spLocks noChangeArrowheads="1"/>
            </p:cNvSpPr>
            <p:nvPr/>
          </p:nvSpPr>
          <p:spPr bwMode="auto">
            <a:xfrm>
              <a:off x="10392011" y="3584968"/>
              <a:ext cx="82441" cy="85130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5" name="Oval 53"/>
            <p:cNvSpPr>
              <a:spLocks noChangeArrowheads="1"/>
            </p:cNvSpPr>
            <p:nvPr/>
          </p:nvSpPr>
          <p:spPr bwMode="auto">
            <a:xfrm>
              <a:off x="7823782" y="4581435"/>
              <a:ext cx="107532" cy="109325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6" name="Oval 54"/>
            <p:cNvSpPr>
              <a:spLocks noChangeArrowheads="1"/>
            </p:cNvSpPr>
            <p:nvPr/>
          </p:nvSpPr>
          <p:spPr bwMode="auto">
            <a:xfrm>
              <a:off x="7658003" y="4930915"/>
              <a:ext cx="184597" cy="181909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7" name="Oval 55"/>
            <p:cNvSpPr>
              <a:spLocks noChangeArrowheads="1"/>
            </p:cNvSpPr>
            <p:nvPr/>
          </p:nvSpPr>
          <p:spPr bwMode="auto">
            <a:xfrm>
              <a:off x="8190288" y="6337796"/>
              <a:ext cx="181909" cy="184597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8" name="Oval 56"/>
            <p:cNvSpPr>
              <a:spLocks noChangeArrowheads="1"/>
            </p:cNvSpPr>
            <p:nvPr/>
          </p:nvSpPr>
          <p:spPr bwMode="auto">
            <a:xfrm>
              <a:off x="5924941" y="5971290"/>
              <a:ext cx="181909" cy="184597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9" name="Oval 57"/>
            <p:cNvSpPr>
              <a:spLocks noChangeArrowheads="1"/>
            </p:cNvSpPr>
            <p:nvPr/>
          </p:nvSpPr>
          <p:spPr bwMode="auto">
            <a:xfrm>
              <a:off x="10103466" y="6401419"/>
              <a:ext cx="184597" cy="184597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0" name="Oval 58"/>
            <p:cNvSpPr>
              <a:spLocks noChangeArrowheads="1"/>
            </p:cNvSpPr>
            <p:nvPr/>
          </p:nvSpPr>
          <p:spPr bwMode="auto">
            <a:xfrm>
              <a:off x="10993296" y="2256048"/>
              <a:ext cx="181909" cy="184597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1" name="Oval 59"/>
            <p:cNvSpPr>
              <a:spLocks noChangeArrowheads="1"/>
            </p:cNvSpPr>
            <p:nvPr/>
          </p:nvSpPr>
          <p:spPr bwMode="auto">
            <a:xfrm>
              <a:off x="9696636" y="1773049"/>
              <a:ext cx="181909" cy="181909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2" name="Oval 60"/>
            <p:cNvSpPr>
              <a:spLocks noChangeArrowheads="1"/>
            </p:cNvSpPr>
            <p:nvPr/>
          </p:nvSpPr>
          <p:spPr bwMode="auto">
            <a:xfrm>
              <a:off x="8823832" y="5606576"/>
              <a:ext cx="380843" cy="3817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3" name="Freeform 61"/>
            <p:cNvSpPr>
              <a:spLocks noEditPoints="1"/>
            </p:cNvSpPr>
            <p:nvPr/>
          </p:nvSpPr>
          <p:spPr bwMode="auto">
            <a:xfrm>
              <a:off x="8887456" y="5670199"/>
              <a:ext cx="253597" cy="254493"/>
            </a:xfrm>
            <a:custGeom>
              <a:avLst/>
              <a:gdLst>
                <a:gd name="T0" fmla="*/ 120 w 120"/>
                <a:gd name="T1" fmla="*/ 55 h 120"/>
                <a:gd name="T2" fmla="*/ 111 w 120"/>
                <a:gd name="T3" fmla="*/ 52 h 120"/>
                <a:gd name="T4" fmla="*/ 107 w 120"/>
                <a:gd name="T5" fmla="*/ 46 h 120"/>
                <a:gd name="T6" fmla="*/ 112 w 120"/>
                <a:gd name="T7" fmla="*/ 36 h 120"/>
                <a:gd name="T8" fmla="*/ 112 w 120"/>
                <a:gd name="T9" fmla="*/ 30 h 120"/>
                <a:gd name="T10" fmla="*/ 100 w 120"/>
                <a:gd name="T11" fmla="*/ 32 h 120"/>
                <a:gd name="T12" fmla="*/ 96 w 120"/>
                <a:gd name="T13" fmla="*/ 27 h 120"/>
                <a:gd name="T14" fmla="*/ 97 w 120"/>
                <a:gd name="T15" fmla="*/ 16 h 120"/>
                <a:gd name="T16" fmla="*/ 93 w 120"/>
                <a:gd name="T17" fmla="*/ 10 h 120"/>
                <a:gd name="T18" fmla="*/ 86 w 120"/>
                <a:gd name="T19" fmla="*/ 15 h 120"/>
                <a:gd name="T20" fmla="*/ 80 w 120"/>
                <a:gd name="T21" fmla="*/ 15 h 120"/>
                <a:gd name="T22" fmla="*/ 74 w 120"/>
                <a:gd name="T23" fmla="*/ 10 h 120"/>
                <a:gd name="T24" fmla="*/ 70 w 120"/>
                <a:gd name="T25" fmla="*/ 1 h 120"/>
                <a:gd name="T26" fmla="*/ 64 w 120"/>
                <a:gd name="T27" fmla="*/ 8 h 120"/>
                <a:gd name="T28" fmla="*/ 57 w 120"/>
                <a:gd name="T29" fmla="*/ 11 h 120"/>
                <a:gd name="T30" fmla="*/ 51 w 120"/>
                <a:gd name="T31" fmla="*/ 9 h 120"/>
                <a:gd name="T32" fmla="*/ 46 w 120"/>
                <a:gd name="T33" fmla="*/ 2 h 120"/>
                <a:gd name="T34" fmla="*/ 41 w 120"/>
                <a:gd name="T35" fmla="*/ 6 h 120"/>
                <a:gd name="T36" fmla="*/ 37 w 120"/>
                <a:gd name="T37" fmla="*/ 16 h 120"/>
                <a:gd name="T38" fmla="*/ 32 w 120"/>
                <a:gd name="T39" fmla="*/ 19 h 120"/>
                <a:gd name="T40" fmla="*/ 22 w 120"/>
                <a:gd name="T41" fmla="*/ 13 h 120"/>
                <a:gd name="T42" fmla="*/ 19 w 120"/>
                <a:gd name="T43" fmla="*/ 19 h 120"/>
                <a:gd name="T44" fmla="*/ 20 w 120"/>
                <a:gd name="T45" fmla="*/ 30 h 120"/>
                <a:gd name="T46" fmla="*/ 14 w 120"/>
                <a:gd name="T47" fmla="*/ 35 h 120"/>
                <a:gd name="T48" fmla="*/ 5 w 120"/>
                <a:gd name="T49" fmla="*/ 34 h 120"/>
                <a:gd name="T50" fmla="*/ 4 w 120"/>
                <a:gd name="T51" fmla="*/ 38 h 120"/>
                <a:gd name="T52" fmla="*/ 12 w 120"/>
                <a:gd name="T53" fmla="*/ 48 h 120"/>
                <a:gd name="T54" fmla="*/ 10 w 120"/>
                <a:gd name="T55" fmla="*/ 56 h 120"/>
                <a:gd name="T56" fmla="*/ 0 w 120"/>
                <a:gd name="T57" fmla="*/ 62 h 120"/>
                <a:gd name="T58" fmla="*/ 0 w 120"/>
                <a:gd name="T59" fmla="*/ 66 h 120"/>
                <a:gd name="T60" fmla="*/ 11 w 120"/>
                <a:gd name="T61" fmla="*/ 68 h 120"/>
                <a:gd name="T62" fmla="*/ 13 w 120"/>
                <a:gd name="T63" fmla="*/ 76 h 120"/>
                <a:gd name="T64" fmla="*/ 5 w 120"/>
                <a:gd name="T65" fmla="*/ 86 h 120"/>
                <a:gd name="T66" fmla="*/ 8 w 120"/>
                <a:gd name="T67" fmla="*/ 91 h 120"/>
                <a:gd name="T68" fmla="*/ 20 w 120"/>
                <a:gd name="T69" fmla="*/ 90 h 120"/>
                <a:gd name="T70" fmla="*/ 25 w 120"/>
                <a:gd name="T71" fmla="*/ 95 h 120"/>
                <a:gd name="T72" fmla="*/ 22 w 120"/>
                <a:gd name="T73" fmla="*/ 107 h 120"/>
                <a:gd name="T74" fmla="*/ 27 w 120"/>
                <a:gd name="T75" fmla="*/ 110 h 120"/>
                <a:gd name="T76" fmla="*/ 36 w 120"/>
                <a:gd name="T77" fmla="*/ 103 h 120"/>
                <a:gd name="T78" fmla="*/ 40 w 120"/>
                <a:gd name="T79" fmla="*/ 105 h 120"/>
                <a:gd name="T80" fmla="*/ 46 w 120"/>
                <a:gd name="T81" fmla="*/ 116 h 120"/>
                <a:gd name="T82" fmla="*/ 51 w 120"/>
                <a:gd name="T83" fmla="*/ 120 h 120"/>
                <a:gd name="T84" fmla="*/ 57 w 120"/>
                <a:gd name="T85" fmla="*/ 109 h 120"/>
                <a:gd name="T86" fmla="*/ 63 w 120"/>
                <a:gd name="T87" fmla="*/ 109 h 120"/>
                <a:gd name="T88" fmla="*/ 70 w 120"/>
                <a:gd name="T89" fmla="*/ 114 h 120"/>
                <a:gd name="T90" fmla="*/ 76 w 120"/>
                <a:gd name="T91" fmla="*/ 118 h 120"/>
                <a:gd name="T92" fmla="*/ 79 w 120"/>
                <a:gd name="T93" fmla="*/ 112 h 120"/>
                <a:gd name="T94" fmla="*/ 83 w 120"/>
                <a:gd name="T95" fmla="*/ 103 h 120"/>
                <a:gd name="T96" fmla="*/ 90 w 120"/>
                <a:gd name="T97" fmla="*/ 102 h 120"/>
                <a:gd name="T98" fmla="*/ 98 w 120"/>
                <a:gd name="T99" fmla="*/ 106 h 120"/>
                <a:gd name="T100" fmla="*/ 98 w 120"/>
                <a:gd name="T101" fmla="*/ 95 h 120"/>
                <a:gd name="T102" fmla="*/ 100 w 120"/>
                <a:gd name="T103" fmla="*/ 89 h 120"/>
                <a:gd name="T104" fmla="*/ 108 w 120"/>
                <a:gd name="T105" fmla="*/ 86 h 120"/>
                <a:gd name="T106" fmla="*/ 114 w 120"/>
                <a:gd name="T107" fmla="*/ 85 h 120"/>
                <a:gd name="T108" fmla="*/ 116 w 120"/>
                <a:gd name="T109" fmla="*/ 81 h 120"/>
                <a:gd name="T110" fmla="*/ 108 w 120"/>
                <a:gd name="T111" fmla="*/ 70 h 120"/>
                <a:gd name="T112" fmla="*/ 112 w 120"/>
                <a:gd name="T113" fmla="*/ 63 h 120"/>
                <a:gd name="T114" fmla="*/ 31 w 120"/>
                <a:gd name="T115" fmla="*/ 6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0" h="120">
                  <a:moveTo>
                    <a:pt x="120" y="58"/>
                  </a:moveTo>
                  <a:cubicBezTo>
                    <a:pt x="120" y="58"/>
                    <a:pt x="120" y="58"/>
                    <a:pt x="120" y="57"/>
                  </a:cubicBezTo>
                  <a:cubicBezTo>
                    <a:pt x="120" y="57"/>
                    <a:pt x="120" y="57"/>
                    <a:pt x="120" y="56"/>
                  </a:cubicBezTo>
                  <a:cubicBezTo>
                    <a:pt x="120" y="56"/>
                    <a:pt x="120" y="56"/>
                    <a:pt x="120" y="56"/>
                  </a:cubicBezTo>
                  <a:cubicBezTo>
                    <a:pt x="120" y="55"/>
                    <a:pt x="120" y="55"/>
                    <a:pt x="120" y="55"/>
                  </a:cubicBezTo>
                  <a:cubicBezTo>
                    <a:pt x="120" y="55"/>
                    <a:pt x="120" y="54"/>
                    <a:pt x="120" y="54"/>
                  </a:cubicBezTo>
                  <a:cubicBezTo>
                    <a:pt x="120" y="54"/>
                    <a:pt x="118" y="54"/>
                    <a:pt x="117" y="53"/>
                  </a:cubicBezTo>
                  <a:cubicBezTo>
                    <a:pt x="117" y="53"/>
                    <a:pt x="116" y="53"/>
                    <a:pt x="116" y="53"/>
                  </a:cubicBezTo>
                  <a:cubicBezTo>
                    <a:pt x="115" y="53"/>
                    <a:pt x="115" y="53"/>
                    <a:pt x="114" y="53"/>
                  </a:cubicBezTo>
                  <a:cubicBezTo>
                    <a:pt x="113" y="53"/>
                    <a:pt x="112" y="52"/>
                    <a:pt x="111" y="52"/>
                  </a:cubicBezTo>
                  <a:cubicBezTo>
                    <a:pt x="110" y="52"/>
                    <a:pt x="109" y="52"/>
                    <a:pt x="108" y="52"/>
                  </a:cubicBezTo>
                  <a:cubicBezTo>
                    <a:pt x="108" y="51"/>
                    <a:pt x="108" y="51"/>
                    <a:pt x="108" y="50"/>
                  </a:cubicBezTo>
                  <a:cubicBezTo>
                    <a:pt x="108" y="49"/>
                    <a:pt x="108" y="48"/>
                    <a:pt x="108" y="48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6"/>
                  </a:cubicBezTo>
                  <a:cubicBezTo>
                    <a:pt x="107" y="45"/>
                    <a:pt x="107" y="45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3"/>
                    <a:pt x="106" y="42"/>
                    <a:pt x="106" y="42"/>
                  </a:cubicBezTo>
                  <a:cubicBezTo>
                    <a:pt x="106" y="41"/>
                    <a:pt x="107" y="41"/>
                    <a:pt x="108" y="40"/>
                  </a:cubicBezTo>
                  <a:cubicBezTo>
                    <a:pt x="109" y="39"/>
                    <a:pt x="111" y="37"/>
                    <a:pt x="112" y="36"/>
                  </a:cubicBezTo>
                  <a:cubicBezTo>
                    <a:pt x="113" y="35"/>
                    <a:pt x="114" y="34"/>
                    <a:pt x="114" y="34"/>
                  </a:cubicBezTo>
                  <a:cubicBezTo>
                    <a:pt x="114" y="34"/>
                    <a:pt x="114" y="34"/>
                    <a:pt x="114" y="33"/>
                  </a:cubicBezTo>
                  <a:cubicBezTo>
                    <a:pt x="113" y="33"/>
                    <a:pt x="113" y="32"/>
                    <a:pt x="113" y="32"/>
                  </a:cubicBezTo>
                  <a:cubicBezTo>
                    <a:pt x="112" y="31"/>
                    <a:pt x="112" y="31"/>
                    <a:pt x="112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1" y="29"/>
                    <a:pt x="111" y="29"/>
                    <a:pt x="111" y="29"/>
                  </a:cubicBezTo>
                  <a:cubicBezTo>
                    <a:pt x="111" y="29"/>
                    <a:pt x="111" y="29"/>
                    <a:pt x="110" y="29"/>
                  </a:cubicBezTo>
                  <a:cubicBezTo>
                    <a:pt x="110" y="29"/>
                    <a:pt x="109" y="29"/>
                    <a:pt x="108" y="29"/>
                  </a:cubicBezTo>
                  <a:cubicBezTo>
                    <a:pt x="107" y="30"/>
                    <a:pt x="105" y="30"/>
                    <a:pt x="103" y="31"/>
                  </a:cubicBezTo>
                  <a:cubicBezTo>
                    <a:pt x="102" y="31"/>
                    <a:pt x="101" y="31"/>
                    <a:pt x="100" y="32"/>
                  </a:cubicBezTo>
                  <a:cubicBezTo>
                    <a:pt x="100" y="31"/>
                    <a:pt x="99" y="31"/>
                    <a:pt x="99" y="30"/>
                  </a:cubicBezTo>
                  <a:cubicBezTo>
                    <a:pt x="98" y="29"/>
                    <a:pt x="98" y="29"/>
                    <a:pt x="97" y="28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7" y="28"/>
                    <a:pt x="97" y="27"/>
                    <a:pt x="96" y="27"/>
                  </a:cubicBezTo>
                  <a:cubicBezTo>
                    <a:pt x="96" y="26"/>
                    <a:pt x="95" y="26"/>
                    <a:pt x="94" y="25"/>
                  </a:cubicBezTo>
                  <a:cubicBezTo>
                    <a:pt x="94" y="25"/>
                    <a:pt x="94" y="24"/>
                    <a:pt x="93" y="24"/>
                  </a:cubicBezTo>
                  <a:cubicBezTo>
                    <a:pt x="94" y="23"/>
                    <a:pt x="94" y="22"/>
                    <a:pt x="94" y="21"/>
                  </a:cubicBezTo>
                  <a:cubicBezTo>
                    <a:pt x="95" y="20"/>
                    <a:pt x="95" y="19"/>
                    <a:pt x="96" y="18"/>
                  </a:cubicBezTo>
                  <a:cubicBezTo>
                    <a:pt x="96" y="18"/>
                    <a:pt x="96" y="17"/>
                    <a:pt x="97" y="16"/>
                  </a:cubicBezTo>
                  <a:cubicBezTo>
                    <a:pt x="97" y="14"/>
                    <a:pt x="98" y="13"/>
                    <a:pt x="98" y="13"/>
                  </a:cubicBezTo>
                  <a:cubicBezTo>
                    <a:pt x="98" y="13"/>
                    <a:pt x="98" y="13"/>
                    <a:pt x="97" y="13"/>
                  </a:cubicBezTo>
                  <a:cubicBezTo>
                    <a:pt x="97" y="13"/>
                    <a:pt x="97" y="13"/>
                    <a:pt x="97" y="13"/>
                  </a:cubicBezTo>
                  <a:cubicBezTo>
                    <a:pt x="96" y="12"/>
                    <a:pt x="96" y="12"/>
                    <a:pt x="95" y="11"/>
                  </a:cubicBezTo>
                  <a:cubicBezTo>
                    <a:pt x="94" y="11"/>
                    <a:pt x="94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2" y="10"/>
                    <a:pt x="92" y="10"/>
                    <a:pt x="90" y="11"/>
                  </a:cubicBezTo>
                  <a:cubicBezTo>
                    <a:pt x="90" y="12"/>
                    <a:pt x="89" y="12"/>
                    <a:pt x="88" y="13"/>
                  </a:cubicBezTo>
                  <a:cubicBezTo>
                    <a:pt x="87" y="14"/>
                    <a:pt x="86" y="14"/>
                    <a:pt x="86" y="15"/>
                  </a:cubicBezTo>
                  <a:cubicBezTo>
                    <a:pt x="85" y="16"/>
                    <a:pt x="84" y="16"/>
                    <a:pt x="84" y="17"/>
                  </a:cubicBezTo>
                  <a:cubicBezTo>
                    <a:pt x="83" y="17"/>
                    <a:pt x="83" y="16"/>
                    <a:pt x="82" y="16"/>
                  </a:cubicBezTo>
                  <a:cubicBezTo>
                    <a:pt x="82" y="16"/>
                    <a:pt x="81" y="16"/>
                    <a:pt x="81" y="15"/>
                  </a:cubicBezTo>
                  <a:cubicBezTo>
                    <a:pt x="81" y="15"/>
                    <a:pt x="81" y="15"/>
                    <a:pt x="80" y="15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79" y="15"/>
                    <a:pt x="79" y="15"/>
                    <a:pt x="78" y="14"/>
                  </a:cubicBezTo>
                  <a:cubicBezTo>
                    <a:pt x="78" y="14"/>
                    <a:pt x="77" y="14"/>
                    <a:pt x="76" y="13"/>
                  </a:cubicBezTo>
                  <a:cubicBezTo>
                    <a:pt x="75" y="13"/>
                    <a:pt x="75" y="13"/>
                    <a:pt x="74" y="13"/>
                  </a:cubicBezTo>
                  <a:cubicBezTo>
                    <a:pt x="74" y="12"/>
                    <a:pt x="74" y="11"/>
                    <a:pt x="74" y="10"/>
                  </a:cubicBezTo>
                  <a:cubicBezTo>
                    <a:pt x="74" y="8"/>
                    <a:pt x="74" y="6"/>
                    <a:pt x="74" y="4"/>
                  </a:cubicBezTo>
                  <a:cubicBezTo>
                    <a:pt x="74" y="3"/>
                    <a:pt x="74" y="2"/>
                    <a:pt x="74" y="2"/>
                  </a:cubicBezTo>
                  <a:cubicBezTo>
                    <a:pt x="74" y="2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2" y="1"/>
                    <a:pt x="71" y="1"/>
                    <a:pt x="70" y="1"/>
                  </a:cubicBezTo>
                  <a:cubicBezTo>
                    <a:pt x="70" y="1"/>
                    <a:pt x="69" y="1"/>
                    <a:pt x="68" y="1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7" y="1"/>
                    <a:pt x="66" y="3"/>
                  </a:cubicBezTo>
                  <a:cubicBezTo>
                    <a:pt x="65" y="4"/>
                    <a:pt x="64" y="6"/>
                    <a:pt x="64" y="8"/>
                  </a:cubicBezTo>
                  <a:cubicBezTo>
                    <a:pt x="63" y="9"/>
                    <a:pt x="63" y="10"/>
                    <a:pt x="63" y="11"/>
                  </a:cubicBezTo>
                  <a:cubicBezTo>
                    <a:pt x="62" y="11"/>
                    <a:pt x="61" y="11"/>
                    <a:pt x="61" y="11"/>
                  </a:cubicBezTo>
                  <a:cubicBezTo>
                    <a:pt x="60" y="11"/>
                    <a:pt x="59" y="11"/>
                    <a:pt x="58" y="11"/>
                  </a:cubicBezTo>
                  <a:cubicBezTo>
                    <a:pt x="58" y="11"/>
                    <a:pt x="57" y="11"/>
                    <a:pt x="57" y="11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1"/>
                    <a:pt x="55" y="11"/>
                  </a:cubicBezTo>
                  <a:cubicBezTo>
                    <a:pt x="55" y="11"/>
                    <a:pt x="55" y="11"/>
                    <a:pt x="54" y="11"/>
                  </a:cubicBezTo>
                  <a:cubicBezTo>
                    <a:pt x="53" y="11"/>
                    <a:pt x="53" y="11"/>
                    <a:pt x="52" y="11"/>
                  </a:cubicBezTo>
                  <a:cubicBezTo>
                    <a:pt x="52" y="10"/>
                    <a:pt x="52" y="10"/>
                    <a:pt x="51" y="9"/>
                  </a:cubicBezTo>
                  <a:cubicBezTo>
                    <a:pt x="51" y="8"/>
                    <a:pt x="50" y="7"/>
                    <a:pt x="50" y="6"/>
                  </a:cubicBezTo>
                  <a:cubicBezTo>
                    <a:pt x="49" y="5"/>
                    <a:pt x="49" y="4"/>
                    <a:pt x="48" y="4"/>
                  </a:cubicBezTo>
                  <a:cubicBezTo>
                    <a:pt x="47" y="2"/>
                    <a:pt x="47" y="1"/>
                    <a:pt x="47" y="1"/>
                  </a:cubicBezTo>
                  <a:cubicBezTo>
                    <a:pt x="47" y="1"/>
                    <a:pt x="47" y="1"/>
                    <a:pt x="46" y="1"/>
                  </a:cubicBezTo>
                  <a:cubicBezTo>
                    <a:pt x="46" y="1"/>
                    <a:pt x="46" y="1"/>
                    <a:pt x="46" y="2"/>
                  </a:cubicBezTo>
                  <a:cubicBezTo>
                    <a:pt x="45" y="2"/>
                    <a:pt x="44" y="2"/>
                    <a:pt x="44" y="2"/>
                  </a:cubicBezTo>
                  <a:cubicBezTo>
                    <a:pt x="43" y="2"/>
                    <a:pt x="42" y="3"/>
                    <a:pt x="42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1" y="4"/>
                    <a:pt x="41" y="6"/>
                  </a:cubicBezTo>
                  <a:cubicBezTo>
                    <a:pt x="41" y="7"/>
                    <a:pt x="41" y="8"/>
                    <a:pt x="41" y="9"/>
                  </a:cubicBezTo>
                  <a:cubicBezTo>
                    <a:pt x="41" y="10"/>
                    <a:pt x="41" y="11"/>
                    <a:pt x="41" y="12"/>
                  </a:cubicBezTo>
                  <a:cubicBezTo>
                    <a:pt x="41" y="13"/>
                    <a:pt x="41" y="14"/>
                    <a:pt x="41" y="14"/>
                  </a:cubicBezTo>
                  <a:cubicBezTo>
                    <a:pt x="40" y="15"/>
                    <a:pt x="40" y="15"/>
                    <a:pt x="39" y="15"/>
                  </a:cubicBezTo>
                  <a:cubicBezTo>
                    <a:pt x="38" y="16"/>
                    <a:pt x="38" y="16"/>
                    <a:pt x="37" y="16"/>
                  </a:cubicBezTo>
                  <a:cubicBezTo>
                    <a:pt x="37" y="16"/>
                    <a:pt x="36" y="17"/>
                    <a:pt x="36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7"/>
                    <a:pt x="36" y="17"/>
                    <a:pt x="35" y="17"/>
                  </a:cubicBezTo>
                  <a:cubicBezTo>
                    <a:pt x="35" y="17"/>
                    <a:pt x="34" y="18"/>
                    <a:pt x="33" y="18"/>
                  </a:cubicBezTo>
                  <a:cubicBezTo>
                    <a:pt x="33" y="19"/>
                    <a:pt x="32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8" y="16"/>
                    <a:pt x="26" y="15"/>
                    <a:pt x="25" y="14"/>
                  </a:cubicBezTo>
                  <a:cubicBezTo>
                    <a:pt x="24" y="14"/>
                    <a:pt x="24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2" y="13"/>
                    <a:pt x="22" y="13"/>
                  </a:cubicBezTo>
                  <a:cubicBezTo>
                    <a:pt x="22" y="14"/>
                    <a:pt x="21" y="14"/>
                    <a:pt x="21" y="14"/>
                  </a:cubicBezTo>
                  <a:cubicBezTo>
                    <a:pt x="21" y="14"/>
                    <a:pt x="20" y="15"/>
                    <a:pt x="20" y="15"/>
                  </a:cubicBezTo>
                  <a:cubicBezTo>
                    <a:pt x="20" y="15"/>
                    <a:pt x="19" y="16"/>
                    <a:pt x="18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8"/>
                    <a:pt x="19" y="19"/>
                  </a:cubicBezTo>
                  <a:cubicBezTo>
                    <a:pt x="20" y="21"/>
                    <a:pt x="21" y="23"/>
                    <a:pt x="22" y="25"/>
                  </a:cubicBezTo>
                  <a:cubicBezTo>
                    <a:pt x="22" y="26"/>
                    <a:pt x="23" y="26"/>
                    <a:pt x="23" y="27"/>
                  </a:cubicBezTo>
                  <a:cubicBezTo>
                    <a:pt x="23" y="27"/>
                    <a:pt x="23" y="28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9"/>
                    <a:pt x="21" y="30"/>
                    <a:pt x="20" y="30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19" y="32"/>
                  </a:cubicBezTo>
                  <a:cubicBezTo>
                    <a:pt x="19" y="32"/>
                    <a:pt x="18" y="33"/>
                    <a:pt x="18" y="34"/>
                  </a:cubicBezTo>
                  <a:cubicBezTo>
                    <a:pt x="18" y="34"/>
                    <a:pt x="17" y="35"/>
                    <a:pt x="17" y="35"/>
                  </a:cubicBezTo>
                  <a:cubicBezTo>
                    <a:pt x="16" y="35"/>
                    <a:pt x="15" y="35"/>
                    <a:pt x="14" y="35"/>
                  </a:cubicBezTo>
                  <a:cubicBezTo>
                    <a:pt x="13" y="35"/>
                    <a:pt x="12" y="34"/>
                    <a:pt x="11" y="34"/>
                  </a:cubicBezTo>
                  <a:cubicBezTo>
                    <a:pt x="11" y="34"/>
                    <a:pt x="10" y="34"/>
                    <a:pt x="10" y="34"/>
                  </a:cubicBezTo>
                  <a:cubicBezTo>
                    <a:pt x="9" y="34"/>
                    <a:pt x="9" y="34"/>
                    <a:pt x="8" y="34"/>
                  </a:cubicBezTo>
                  <a:cubicBezTo>
                    <a:pt x="7" y="34"/>
                    <a:pt x="6" y="34"/>
                    <a:pt x="6" y="34"/>
                  </a:cubicBezTo>
                  <a:cubicBezTo>
                    <a:pt x="6" y="34"/>
                    <a:pt x="6" y="34"/>
                    <a:pt x="5" y="34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6"/>
                    <a:pt x="5" y="36"/>
                    <a:pt x="4" y="36"/>
                  </a:cubicBezTo>
                  <a:cubicBezTo>
                    <a:pt x="4" y="37"/>
                    <a:pt x="4" y="37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39"/>
                    <a:pt x="4" y="40"/>
                    <a:pt x="5" y="41"/>
                  </a:cubicBezTo>
                  <a:cubicBezTo>
                    <a:pt x="7" y="42"/>
                    <a:pt x="8" y="44"/>
                    <a:pt x="10" y="45"/>
                  </a:cubicBezTo>
                  <a:cubicBezTo>
                    <a:pt x="11" y="45"/>
                    <a:pt x="12" y="46"/>
                    <a:pt x="12" y="46"/>
                  </a:cubicBezTo>
                  <a:cubicBezTo>
                    <a:pt x="12" y="47"/>
                    <a:pt x="12" y="47"/>
                    <a:pt x="12" y="48"/>
                  </a:cubicBezTo>
                  <a:cubicBezTo>
                    <a:pt x="12" y="49"/>
                    <a:pt x="11" y="50"/>
                    <a:pt x="11" y="50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51"/>
                    <a:pt x="11" y="52"/>
                    <a:pt x="11" y="52"/>
                  </a:cubicBezTo>
                  <a:cubicBezTo>
                    <a:pt x="11" y="53"/>
                    <a:pt x="11" y="54"/>
                    <a:pt x="11" y="55"/>
                  </a:cubicBezTo>
                  <a:cubicBezTo>
                    <a:pt x="11" y="55"/>
                    <a:pt x="11" y="56"/>
                    <a:pt x="10" y="56"/>
                  </a:cubicBezTo>
                  <a:cubicBezTo>
                    <a:pt x="10" y="57"/>
                    <a:pt x="9" y="57"/>
                    <a:pt x="8" y="57"/>
                  </a:cubicBezTo>
                  <a:cubicBezTo>
                    <a:pt x="6" y="58"/>
                    <a:pt x="4" y="58"/>
                    <a:pt x="2" y="59"/>
                  </a:cubicBezTo>
                  <a:cubicBezTo>
                    <a:pt x="1" y="59"/>
                    <a:pt x="0" y="60"/>
                    <a:pt x="0" y="60"/>
                  </a:cubicBezTo>
                  <a:cubicBezTo>
                    <a:pt x="0" y="60"/>
                    <a:pt x="0" y="60"/>
                    <a:pt x="0" y="61"/>
                  </a:cubicBezTo>
                  <a:cubicBezTo>
                    <a:pt x="0" y="61"/>
                    <a:pt x="0" y="61"/>
                    <a:pt x="0" y="62"/>
                  </a:cubicBezTo>
                  <a:cubicBezTo>
                    <a:pt x="0" y="62"/>
                    <a:pt x="0" y="62"/>
                    <a:pt x="0" y="63"/>
                  </a:cubicBezTo>
                  <a:cubicBezTo>
                    <a:pt x="0" y="63"/>
                    <a:pt x="0" y="64"/>
                    <a:pt x="0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6"/>
                    <a:pt x="1" y="66"/>
                    <a:pt x="2" y="67"/>
                  </a:cubicBezTo>
                  <a:cubicBezTo>
                    <a:pt x="3" y="67"/>
                    <a:pt x="3" y="67"/>
                    <a:pt x="4" y="67"/>
                  </a:cubicBezTo>
                  <a:cubicBezTo>
                    <a:pt x="4" y="67"/>
                    <a:pt x="5" y="67"/>
                    <a:pt x="5" y="67"/>
                  </a:cubicBezTo>
                  <a:cubicBezTo>
                    <a:pt x="6" y="67"/>
                    <a:pt x="7" y="68"/>
                    <a:pt x="8" y="68"/>
                  </a:cubicBezTo>
                  <a:cubicBezTo>
                    <a:pt x="9" y="68"/>
                    <a:pt x="10" y="68"/>
                    <a:pt x="11" y="68"/>
                  </a:cubicBezTo>
                  <a:cubicBezTo>
                    <a:pt x="11" y="69"/>
                    <a:pt x="11" y="69"/>
                    <a:pt x="11" y="70"/>
                  </a:cubicBezTo>
                  <a:cubicBezTo>
                    <a:pt x="12" y="71"/>
                    <a:pt x="12" y="72"/>
                    <a:pt x="12" y="72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2" y="73"/>
                    <a:pt x="12" y="74"/>
                    <a:pt x="12" y="74"/>
                  </a:cubicBezTo>
                  <a:cubicBezTo>
                    <a:pt x="13" y="75"/>
                    <a:pt x="13" y="76"/>
                    <a:pt x="13" y="76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4" y="78"/>
                    <a:pt x="14" y="78"/>
                    <a:pt x="14" y="78"/>
                  </a:cubicBezTo>
                  <a:cubicBezTo>
                    <a:pt x="13" y="79"/>
                    <a:pt x="12" y="79"/>
                    <a:pt x="12" y="80"/>
                  </a:cubicBezTo>
                  <a:cubicBezTo>
                    <a:pt x="10" y="81"/>
                    <a:pt x="8" y="83"/>
                    <a:pt x="7" y="84"/>
                  </a:cubicBezTo>
                  <a:cubicBezTo>
                    <a:pt x="6" y="85"/>
                    <a:pt x="5" y="86"/>
                    <a:pt x="5" y="86"/>
                  </a:cubicBezTo>
                  <a:cubicBezTo>
                    <a:pt x="5" y="86"/>
                    <a:pt x="5" y="86"/>
                    <a:pt x="6" y="87"/>
                  </a:cubicBezTo>
                  <a:cubicBezTo>
                    <a:pt x="6" y="87"/>
                    <a:pt x="6" y="88"/>
                    <a:pt x="7" y="89"/>
                  </a:cubicBezTo>
                  <a:cubicBezTo>
                    <a:pt x="7" y="89"/>
                    <a:pt x="7" y="89"/>
                    <a:pt x="7" y="90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8" y="91"/>
                    <a:pt x="9" y="91"/>
                    <a:pt x="9" y="91"/>
                  </a:cubicBezTo>
                  <a:cubicBezTo>
                    <a:pt x="10" y="91"/>
                    <a:pt x="10" y="91"/>
                    <a:pt x="11" y="91"/>
                  </a:cubicBezTo>
                  <a:cubicBezTo>
                    <a:pt x="13" y="90"/>
                    <a:pt x="15" y="90"/>
                    <a:pt x="17" y="89"/>
                  </a:cubicBezTo>
                  <a:cubicBezTo>
                    <a:pt x="18" y="89"/>
                    <a:pt x="19" y="89"/>
                    <a:pt x="19" y="89"/>
                  </a:cubicBezTo>
                  <a:cubicBezTo>
                    <a:pt x="20" y="89"/>
                    <a:pt x="20" y="89"/>
                    <a:pt x="20" y="90"/>
                  </a:cubicBezTo>
                  <a:cubicBezTo>
                    <a:pt x="21" y="91"/>
                    <a:pt x="22" y="91"/>
                    <a:pt x="22" y="92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22" y="92"/>
                    <a:pt x="23" y="93"/>
                    <a:pt x="23" y="93"/>
                  </a:cubicBezTo>
                  <a:cubicBezTo>
                    <a:pt x="23" y="93"/>
                    <a:pt x="23" y="93"/>
                    <a:pt x="23" y="93"/>
                  </a:cubicBezTo>
                  <a:cubicBezTo>
                    <a:pt x="24" y="94"/>
                    <a:pt x="24" y="94"/>
                    <a:pt x="25" y="95"/>
                  </a:cubicBezTo>
                  <a:cubicBezTo>
                    <a:pt x="25" y="95"/>
                    <a:pt x="26" y="96"/>
                    <a:pt x="26" y="96"/>
                  </a:cubicBezTo>
                  <a:cubicBezTo>
                    <a:pt x="26" y="97"/>
                    <a:pt x="25" y="98"/>
                    <a:pt x="25" y="99"/>
                  </a:cubicBezTo>
                  <a:cubicBezTo>
                    <a:pt x="25" y="100"/>
                    <a:pt x="24" y="101"/>
                    <a:pt x="24" y="102"/>
                  </a:cubicBezTo>
                  <a:cubicBezTo>
                    <a:pt x="23" y="103"/>
                    <a:pt x="23" y="103"/>
                    <a:pt x="23" y="104"/>
                  </a:cubicBezTo>
                  <a:cubicBezTo>
                    <a:pt x="22" y="106"/>
                    <a:pt x="22" y="107"/>
                    <a:pt x="22" y="107"/>
                  </a:cubicBezTo>
                  <a:cubicBezTo>
                    <a:pt x="22" y="107"/>
                    <a:pt x="22" y="107"/>
                    <a:pt x="22" y="107"/>
                  </a:cubicBezTo>
                  <a:cubicBezTo>
                    <a:pt x="22" y="107"/>
                    <a:pt x="22" y="107"/>
                    <a:pt x="23" y="107"/>
                  </a:cubicBezTo>
                  <a:cubicBezTo>
                    <a:pt x="23" y="108"/>
                    <a:pt x="24" y="108"/>
                    <a:pt x="24" y="109"/>
                  </a:cubicBezTo>
                  <a:cubicBezTo>
                    <a:pt x="25" y="109"/>
                    <a:pt x="26" y="110"/>
                    <a:pt x="26" y="110"/>
                  </a:cubicBezTo>
                  <a:cubicBezTo>
                    <a:pt x="26" y="110"/>
                    <a:pt x="27" y="110"/>
                    <a:pt x="27" y="110"/>
                  </a:cubicBezTo>
                  <a:cubicBezTo>
                    <a:pt x="27" y="110"/>
                    <a:pt x="27" y="111"/>
                    <a:pt x="27" y="111"/>
                  </a:cubicBezTo>
                  <a:cubicBezTo>
                    <a:pt x="27" y="111"/>
                    <a:pt x="28" y="110"/>
                    <a:pt x="29" y="109"/>
                  </a:cubicBezTo>
                  <a:cubicBezTo>
                    <a:pt x="30" y="108"/>
                    <a:pt x="31" y="108"/>
                    <a:pt x="31" y="107"/>
                  </a:cubicBezTo>
                  <a:cubicBezTo>
                    <a:pt x="32" y="106"/>
                    <a:pt x="33" y="106"/>
                    <a:pt x="34" y="105"/>
                  </a:cubicBezTo>
                  <a:cubicBezTo>
                    <a:pt x="34" y="104"/>
                    <a:pt x="35" y="104"/>
                    <a:pt x="36" y="103"/>
                  </a:cubicBezTo>
                  <a:cubicBezTo>
                    <a:pt x="36" y="103"/>
                    <a:pt x="37" y="104"/>
                    <a:pt x="37" y="104"/>
                  </a:cubicBezTo>
                  <a:cubicBezTo>
                    <a:pt x="38" y="104"/>
                    <a:pt x="38" y="104"/>
                    <a:pt x="38" y="105"/>
                  </a:cubicBezTo>
                  <a:cubicBezTo>
                    <a:pt x="39" y="105"/>
                    <a:pt x="39" y="105"/>
                    <a:pt x="39" y="105"/>
                  </a:cubicBezTo>
                  <a:cubicBezTo>
                    <a:pt x="39" y="105"/>
                    <a:pt x="39" y="105"/>
                    <a:pt x="39" y="105"/>
                  </a:cubicBezTo>
                  <a:cubicBezTo>
                    <a:pt x="40" y="105"/>
                    <a:pt x="40" y="105"/>
                    <a:pt x="40" y="105"/>
                  </a:cubicBezTo>
                  <a:cubicBezTo>
                    <a:pt x="40" y="105"/>
                    <a:pt x="41" y="106"/>
                    <a:pt x="41" y="106"/>
                  </a:cubicBezTo>
                  <a:cubicBezTo>
                    <a:pt x="42" y="106"/>
                    <a:pt x="43" y="106"/>
                    <a:pt x="44" y="107"/>
                  </a:cubicBezTo>
                  <a:cubicBezTo>
                    <a:pt x="44" y="107"/>
                    <a:pt x="45" y="107"/>
                    <a:pt x="45" y="107"/>
                  </a:cubicBezTo>
                  <a:cubicBezTo>
                    <a:pt x="45" y="108"/>
                    <a:pt x="45" y="109"/>
                    <a:pt x="45" y="110"/>
                  </a:cubicBezTo>
                  <a:cubicBezTo>
                    <a:pt x="45" y="112"/>
                    <a:pt x="45" y="114"/>
                    <a:pt x="46" y="116"/>
                  </a:cubicBezTo>
                  <a:cubicBezTo>
                    <a:pt x="46" y="117"/>
                    <a:pt x="46" y="119"/>
                    <a:pt x="46" y="119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7" y="119"/>
                    <a:pt x="48" y="119"/>
                    <a:pt x="49" y="119"/>
                  </a:cubicBezTo>
                  <a:cubicBezTo>
                    <a:pt x="50" y="119"/>
                    <a:pt x="51" y="119"/>
                    <a:pt x="51" y="120"/>
                  </a:cubicBezTo>
                  <a:cubicBezTo>
                    <a:pt x="51" y="120"/>
                    <a:pt x="52" y="120"/>
                    <a:pt x="52" y="120"/>
                  </a:cubicBezTo>
                  <a:cubicBezTo>
                    <a:pt x="52" y="120"/>
                    <a:pt x="52" y="120"/>
                    <a:pt x="52" y="120"/>
                  </a:cubicBezTo>
                  <a:cubicBezTo>
                    <a:pt x="52" y="120"/>
                    <a:pt x="53" y="119"/>
                    <a:pt x="53" y="117"/>
                  </a:cubicBezTo>
                  <a:cubicBezTo>
                    <a:pt x="54" y="116"/>
                    <a:pt x="55" y="114"/>
                    <a:pt x="56" y="112"/>
                  </a:cubicBezTo>
                  <a:cubicBezTo>
                    <a:pt x="56" y="111"/>
                    <a:pt x="57" y="110"/>
                    <a:pt x="57" y="109"/>
                  </a:cubicBezTo>
                  <a:cubicBezTo>
                    <a:pt x="57" y="109"/>
                    <a:pt x="58" y="109"/>
                    <a:pt x="58" y="109"/>
                  </a:cubicBezTo>
                  <a:cubicBezTo>
                    <a:pt x="60" y="109"/>
                    <a:pt x="60" y="109"/>
                    <a:pt x="61" y="109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9"/>
                    <a:pt x="63" y="109"/>
                  </a:cubicBezTo>
                  <a:cubicBezTo>
                    <a:pt x="63" y="109"/>
                    <a:pt x="63" y="109"/>
                    <a:pt x="63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9"/>
                    <a:pt x="65" y="109"/>
                    <a:pt x="65" y="109"/>
                  </a:cubicBezTo>
                  <a:cubicBezTo>
                    <a:pt x="66" y="109"/>
                    <a:pt x="66" y="109"/>
                    <a:pt x="67" y="109"/>
                  </a:cubicBezTo>
                  <a:cubicBezTo>
                    <a:pt x="67" y="110"/>
                    <a:pt x="68" y="110"/>
                    <a:pt x="68" y="111"/>
                  </a:cubicBezTo>
                  <a:cubicBezTo>
                    <a:pt x="69" y="112"/>
                    <a:pt x="69" y="113"/>
                    <a:pt x="70" y="114"/>
                  </a:cubicBezTo>
                  <a:cubicBezTo>
                    <a:pt x="70" y="115"/>
                    <a:pt x="71" y="116"/>
                    <a:pt x="71" y="116"/>
                  </a:cubicBezTo>
                  <a:cubicBezTo>
                    <a:pt x="72" y="118"/>
                    <a:pt x="73" y="119"/>
                    <a:pt x="73" y="119"/>
                  </a:cubicBezTo>
                  <a:cubicBezTo>
                    <a:pt x="73" y="119"/>
                    <a:pt x="73" y="119"/>
                    <a:pt x="73" y="119"/>
                  </a:cubicBezTo>
                  <a:cubicBezTo>
                    <a:pt x="73" y="119"/>
                    <a:pt x="73" y="119"/>
                    <a:pt x="74" y="119"/>
                  </a:cubicBezTo>
                  <a:cubicBezTo>
                    <a:pt x="74" y="118"/>
                    <a:pt x="75" y="118"/>
                    <a:pt x="76" y="118"/>
                  </a:cubicBezTo>
                  <a:cubicBezTo>
                    <a:pt x="77" y="118"/>
                    <a:pt x="77" y="118"/>
                    <a:pt x="78" y="117"/>
                  </a:cubicBezTo>
                  <a:cubicBezTo>
                    <a:pt x="78" y="117"/>
                    <a:pt x="78" y="117"/>
                    <a:pt x="79" y="117"/>
                  </a:cubicBezTo>
                  <a:cubicBezTo>
                    <a:pt x="79" y="117"/>
                    <a:pt x="79" y="117"/>
                    <a:pt x="79" y="117"/>
                  </a:cubicBezTo>
                  <a:cubicBezTo>
                    <a:pt x="79" y="117"/>
                    <a:pt x="79" y="116"/>
                    <a:pt x="79" y="114"/>
                  </a:cubicBezTo>
                  <a:cubicBezTo>
                    <a:pt x="79" y="114"/>
                    <a:pt x="79" y="113"/>
                    <a:pt x="79" y="112"/>
                  </a:cubicBezTo>
                  <a:cubicBezTo>
                    <a:pt x="79" y="111"/>
                    <a:pt x="79" y="109"/>
                    <a:pt x="79" y="108"/>
                  </a:cubicBezTo>
                  <a:cubicBezTo>
                    <a:pt x="79" y="107"/>
                    <a:pt x="79" y="107"/>
                    <a:pt x="78" y="106"/>
                  </a:cubicBezTo>
                  <a:cubicBezTo>
                    <a:pt x="79" y="105"/>
                    <a:pt x="80" y="105"/>
                    <a:pt x="80" y="105"/>
                  </a:cubicBezTo>
                  <a:cubicBezTo>
                    <a:pt x="81" y="105"/>
                    <a:pt x="82" y="104"/>
                    <a:pt x="82" y="104"/>
                  </a:cubicBezTo>
                  <a:cubicBezTo>
                    <a:pt x="83" y="104"/>
                    <a:pt x="83" y="103"/>
                    <a:pt x="83" y="103"/>
                  </a:cubicBezTo>
                  <a:cubicBezTo>
                    <a:pt x="83" y="103"/>
                    <a:pt x="83" y="103"/>
                    <a:pt x="83" y="103"/>
                  </a:cubicBezTo>
                  <a:cubicBezTo>
                    <a:pt x="83" y="103"/>
                    <a:pt x="84" y="103"/>
                    <a:pt x="84" y="103"/>
                  </a:cubicBezTo>
                  <a:cubicBezTo>
                    <a:pt x="84" y="103"/>
                    <a:pt x="85" y="102"/>
                    <a:pt x="86" y="102"/>
                  </a:cubicBezTo>
                  <a:cubicBezTo>
                    <a:pt x="87" y="101"/>
                    <a:pt x="87" y="101"/>
                    <a:pt x="87" y="101"/>
                  </a:cubicBezTo>
                  <a:cubicBezTo>
                    <a:pt x="88" y="101"/>
                    <a:pt x="89" y="102"/>
                    <a:pt x="90" y="102"/>
                  </a:cubicBezTo>
                  <a:cubicBezTo>
                    <a:pt x="91" y="104"/>
                    <a:pt x="93" y="105"/>
                    <a:pt x="95" y="106"/>
                  </a:cubicBezTo>
                  <a:cubicBezTo>
                    <a:pt x="95" y="106"/>
                    <a:pt x="96" y="107"/>
                    <a:pt x="96" y="107"/>
                  </a:cubicBezTo>
                  <a:cubicBezTo>
                    <a:pt x="97" y="107"/>
                    <a:pt x="97" y="107"/>
                    <a:pt x="97" y="107"/>
                  </a:cubicBezTo>
                  <a:cubicBezTo>
                    <a:pt x="97" y="107"/>
                    <a:pt x="97" y="107"/>
                    <a:pt x="98" y="107"/>
                  </a:cubicBezTo>
                  <a:cubicBezTo>
                    <a:pt x="98" y="107"/>
                    <a:pt x="98" y="106"/>
                    <a:pt x="98" y="106"/>
                  </a:cubicBezTo>
                  <a:cubicBezTo>
                    <a:pt x="99" y="106"/>
                    <a:pt x="99" y="106"/>
                    <a:pt x="99" y="105"/>
                  </a:cubicBezTo>
                  <a:cubicBezTo>
                    <a:pt x="100" y="105"/>
                    <a:pt x="100" y="104"/>
                    <a:pt x="101" y="104"/>
                  </a:cubicBezTo>
                  <a:cubicBezTo>
                    <a:pt x="101" y="103"/>
                    <a:pt x="102" y="103"/>
                    <a:pt x="102" y="103"/>
                  </a:cubicBezTo>
                  <a:cubicBezTo>
                    <a:pt x="102" y="103"/>
                    <a:pt x="101" y="102"/>
                    <a:pt x="101" y="101"/>
                  </a:cubicBezTo>
                  <a:cubicBezTo>
                    <a:pt x="100" y="99"/>
                    <a:pt x="99" y="97"/>
                    <a:pt x="98" y="95"/>
                  </a:cubicBezTo>
                  <a:cubicBezTo>
                    <a:pt x="97" y="95"/>
                    <a:pt x="97" y="94"/>
                    <a:pt x="96" y="93"/>
                  </a:cubicBezTo>
                  <a:cubicBezTo>
                    <a:pt x="97" y="93"/>
                    <a:pt x="97" y="93"/>
                    <a:pt x="97" y="92"/>
                  </a:cubicBezTo>
                  <a:cubicBezTo>
                    <a:pt x="97" y="92"/>
                    <a:pt x="97" y="92"/>
                    <a:pt x="98" y="92"/>
                  </a:cubicBezTo>
                  <a:cubicBezTo>
                    <a:pt x="98" y="91"/>
                    <a:pt x="99" y="90"/>
                    <a:pt x="99" y="90"/>
                  </a:cubicBezTo>
                  <a:cubicBezTo>
                    <a:pt x="99" y="89"/>
                    <a:pt x="100" y="89"/>
                    <a:pt x="100" y="89"/>
                  </a:cubicBezTo>
                  <a:cubicBezTo>
                    <a:pt x="100" y="89"/>
                    <a:pt x="100" y="89"/>
                    <a:pt x="100" y="88"/>
                  </a:cubicBezTo>
                  <a:cubicBezTo>
                    <a:pt x="101" y="88"/>
                    <a:pt x="101" y="87"/>
                    <a:pt x="102" y="86"/>
                  </a:cubicBezTo>
                  <a:cubicBezTo>
                    <a:pt x="102" y="86"/>
                    <a:pt x="102" y="85"/>
                    <a:pt x="102" y="85"/>
                  </a:cubicBezTo>
                  <a:cubicBezTo>
                    <a:pt x="103" y="85"/>
                    <a:pt x="104" y="85"/>
                    <a:pt x="105" y="85"/>
                  </a:cubicBezTo>
                  <a:cubicBezTo>
                    <a:pt x="106" y="86"/>
                    <a:pt x="107" y="86"/>
                    <a:pt x="108" y="86"/>
                  </a:cubicBezTo>
                  <a:cubicBezTo>
                    <a:pt x="109" y="86"/>
                    <a:pt x="109" y="86"/>
                    <a:pt x="110" y="86"/>
                  </a:cubicBezTo>
                  <a:cubicBezTo>
                    <a:pt x="110" y="86"/>
                    <a:pt x="111" y="86"/>
                    <a:pt x="111" y="86"/>
                  </a:cubicBezTo>
                  <a:cubicBezTo>
                    <a:pt x="113" y="86"/>
                    <a:pt x="114" y="87"/>
                    <a:pt x="114" y="87"/>
                  </a:cubicBezTo>
                  <a:cubicBezTo>
                    <a:pt x="114" y="87"/>
                    <a:pt x="114" y="86"/>
                    <a:pt x="114" y="86"/>
                  </a:cubicBezTo>
                  <a:cubicBezTo>
                    <a:pt x="114" y="86"/>
                    <a:pt x="114" y="85"/>
                    <a:pt x="114" y="85"/>
                  </a:cubicBezTo>
                  <a:cubicBezTo>
                    <a:pt x="114" y="85"/>
                    <a:pt x="114" y="85"/>
                    <a:pt x="115" y="85"/>
                  </a:cubicBezTo>
                  <a:cubicBezTo>
                    <a:pt x="115" y="84"/>
                    <a:pt x="115" y="84"/>
                    <a:pt x="115" y="84"/>
                  </a:cubicBezTo>
                  <a:cubicBezTo>
                    <a:pt x="115" y="83"/>
                    <a:pt x="115" y="83"/>
                    <a:pt x="115" y="83"/>
                  </a:cubicBezTo>
                  <a:cubicBezTo>
                    <a:pt x="116" y="82"/>
                    <a:pt x="116" y="82"/>
                    <a:pt x="116" y="82"/>
                  </a:cubicBezTo>
                  <a:cubicBezTo>
                    <a:pt x="116" y="81"/>
                    <a:pt x="116" y="81"/>
                    <a:pt x="116" y="81"/>
                  </a:cubicBezTo>
                  <a:cubicBezTo>
                    <a:pt x="116" y="81"/>
                    <a:pt x="115" y="80"/>
                    <a:pt x="114" y="79"/>
                  </a:cubicBezTo>
                  <a:cubicBezTo>
                    <a:pt x="113" y="78"/>
                    <a:pt x="111" y="77"/>
                    <a:pt x="109" y="75"/>
                  </a:cubicBezTo>
                  <a:cubicBezTo>
                    <a:pt x="109" y="75"/>
                    <a:pt x="108" y="74"/>
                    <a:pt x="107" y="74"/>
                  </a:cubicBezTo>
                  <a:cubicBezTo>
                    <a:pt x="107" y="73"/>
                    <a:pt x="107" y="73"/>
                    <a:pt x="108" y="72"/>
                  </a:cubicBezTo>
                  <a:cubicBezTo>
                    <a:pt x="108" y="71"/>
                    <a:pt x="108" y="70"/>
                    <a:pt x="108" y="70"/>
                  </a:cubicBezTo>
                  <a:cubicBezTo>
                    <a:pt x="108" y="69"/>
                    <a:pt x="108" y="69"/>
                    <a:pt x="108" y="69"/>
                  </a:cubicBezTo>
                  <a:cubicBezTo>
                    <a:pt x="108" y="69"/>
                    <a:pt x="108" y="68"/>
                    <a:pt x="108" y="68"/>
                  </a:cubicBezTo>
                  <a:cubicBezTo>
                    <a:pt x="108" y="67"/>
                    <a:pt x="109" y="66"/>
                    <a:pt x="109" y="65"/>
                  </a:cubicBezTo>
                  <a:cubicBezTo>
                    <a:pt x="109" y="65"/>
                    <a:pt x="109" y="64"/>
                    <a:pt x="109" y="64"/>
                  </a:cubicBezTo>
                  <a:cubicBezTo>
                    <a:pt x="110" y="64"/>
                    <a:pt x="111" y="63"/>
                    <a:pt x="112" y="63"/>
                  </a:cubicBezTo>
                  <a:cubicBezTo>
                    <a:pt x="114" y="63"/>
                    <a:pt x="116" y="62"/>
                    <a:pt x="117" y="61"/>
                  </a:cubicBezTo>
                  <a:cubicBezTo>
                    <a:pt x="119" y="61"/>
                    <a:pt x="120" y="61"/>
                    <a:pt x="120" y="61"/>
                  </a:cubicBezTo>
                  <a:cubicBezTo>
                    <a:pt x="120" y="61"/>
                    <a:pt x="120" y="60"/>
                    <a:pt x="120" y="60"/>
                  </a:cubicBezTo>
                  <a:cubicBezTo>
                    <a:pt x="120" y="59"/>
                    <a:pt x="120" y="59"/>
                    <a:pt x="120" y="58"/>
                  </a:cubicBezTo>
                  <a:close/>
                  <a:moveTo>
                    <a:pt x="31" y="60"/>
                  </a:moveTo>
                  <a:cubicBezTo>
                    <a:pt x="31" y="44"/>
                    <a:pt x="44" y="31"/>
                    <a:pt x="60" y="31"/>
                  </a:cubicBezTo>
                  <a:cubicBezTo>
                    <a:pt x="76" y="31"/>
                    <a:pt x="89" y="44"/>
                    <a:pt x="89" y="60"/>
                  </a:cubicBezTo>
                  <a:cubicBezTo>
                    <a:pt x="89" y="76"/>
                    <a:pt x="76" y="89"/>
                    <a:pt x="60" y="89"/>
                  </a:cubicBezTo>
                  <a:cubicBezTo>
                    <a:pt x="44" y="89"/>
                    <a:pt x="31" y="76"/>
                    <a:pt x="31" y="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4" name="Oval 62"/>
            <p:cNvSpPr>
              <a:spLocks noChangeArrowheads="1"/>
            </p:cNvSpPr>
            <p:nvPr/>
          </p:nvSpPr>
          <p:spPr bwMode="auto">
            <a:xfrm>
              <a:off x="9120442" y="4066176"/>
              <a:ext cx="880869" cy="8817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5" name="Freeform 63"/>
            <p:cNvSpPr>
              <a:spLocks noEditPoints="1"/>
            </p:cNvSpPr>
            <p:nvPr/>
          </p:nvSpPr>
          <p:spPr bwMode="auto">
            <a:xfrm>
              <a:off x="9393753" y="4231058"/>
              <a:ext cx="334246" cy="551103"/>
            </a:xfrm>
            <a:custGeom>
              <a:avLst/>
              <a:gdLst>
                <a:gd name="T0" fmla="*/ 143 w 158"/>
                <a:gd name="T1" fmla="*/ 0 h 260"/>
                <a:gd name="T2" fmla="*/ 15 w 158"/>
                <a:gd name="T3" fmla="*/ 0 h 260"/>
                <a:gd name="T4" fmla="*/ 0 w 158"/>
                <a:gd name="T5" fmla="*/ 15 h 260"/>
                <a:gd name="T6" fmla="*/ 0 w 158"/>
                <a:gd name="T7" fmla="*/ 245 h 260"/>
                <a:gd name="T8" fmla="*/ 15 w 158"/>
                <a:gd name="T9" fmla="*/ 260 h 260"/>
                <a:gd name="T10" fmla="*/ 143 w 158"/>
                <a:gd name="T11" fmla="*/ 260 h 260"/>
                <a:gd name="T12" fmla="*/ 158 w 158"/>
                <a:gd name="T13" fmla="*/ 245 h 260"/>
                <a:gd name="T14" fmla="*/ 158 w 158"/>
                <a:gd name="T15" fmla="*/ 15 h 260"/>
                <a:gd name="T16" fmla="*/ 143 w 158"/>
                <a:gd name="T17" fmla="*/ 0 h 260"/>
                <a:gd name="T18" fmla="*/ 79 w 158"/>
                <a:gd name="T19" fmla="*/ 4 h 260"/>
                <a:gd name="T20" fmla="*/ 84 w 158"/>
                <a:gd name="T21" fmla="*/ 9 h 260"/>
                <a:gd name="T22" fmla="*/ 79 w 158"/>
                <a:gd name="T23" fmla="*/ 14 h 260"/>
                <a:gd name="T24" fmla="*/ 74 w 158"/>
                <a:gd name="T25" fmla="*/ 9 h 260"/>
                <a:gd name="T26" fmla="*/ 79 w 158"/>
                <a:gd name="T27" fmla="*/ 4 h 260"/>
                <a:gd name="T28" fmla="*/ 105 w 158"/>
                <a:gd name="T29" fmla="*/ 245 h 260"/>
                <a:gd name="T30" fmla="*/ 102 w 158"/>
                <a:gd name="T31" fmla="*/ 248 h 260"/>
                <a:gd name="T32" fmla="*/ 55 w 158"/>
                <a:gd name="T33" fmla="*/ 248 h 260"/>
                <a:gd name="T34" fmla="*/ 53 w 158"/>
                <a:gd name="T35" fmla="*/ 245 h 260"/>
                <a:gd name="T36" fmla="*/ 53 w 158"/>
                <a:gd name="T37" fmla="*/ 238 h 260"/>
                <a:gd name="T38" fmla="*/ 55 w 158"/>
                <a:gd name="T39" fmla="*/ 235 h 260"/>
                <a:gd name="T40" fmla="*/ 102 w 158"/>
                <a:gd name="T41" fmla="*/ 235 h 260"/>
                <a:gd name="T42" fmla="*/ 105 w 158"/>
                <a:gd name="T43" fmla="*/ 238 h 260"/>
                <a:gd name="T44" fmla="*/ 105 w 158"/>
                <a:gd name="T45" fmla="*/ 245 h 260"/>
                <a:gd name="T46" fmla="*/ 142 w 158"/>
                <a:gd name="T47" fmla="*/ 224 h 260"/>
                <a:gd name="T48" fmla="*/ 15 w 158"/>
                <a:gd name="T49" fmla="*/ 224 h 260"/>
                <a:gd name="T50" fmla="*/ 15 w 158"/>
                <a:gd name="T51" fmla="*/ 21 h 260"/>
                <a:gd name="T52" fmla="*/ 142 w 158"/>
                <a:gd name="T53" fmla="*/ 21 h 260"/>
                <a:gd name="T54" fmla="*/ 142 w 158"/>
                <a:gd name="T55" fmla="*/ 224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8" h="260">
                  <a:moveTo>
                    <a:pt x="143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0" y="253"/>
                    <a:pt x="7" y="260"/>
                    <a:pt x="15" y="260"/>
                  </a:cubicBezTo>
                  <a:cubicBezTo>
                    <a:pt x="143" y="260"/>
                    <a:pt x="143" y="260"/>
                    <a:pt x="143" y="260"/>
                  </a:cubicBezTo>
                  <a:cubicBezTo>
                    <a:pt x="151" y="260"/>
                    <a:pt x="158" y="253"/>
                    <a:pt x="158" y="245"/>
                  </a:cubicBezTo>
                  <a:cubicBezTo>
                    <a:pt x="158" y="15"/>
                    <a:pt x="158" y="15"/>
                    <a:pt x="158" y="15"/>
                  </a:cubicBezTo>
                  <a:cubicBezTo>
                    <a:pt x="158" y="7"/>
                    <a:pt x="151" y="0"/>
                    <a:pt x="143" y="0"/>
                  </a:cubicBezTo>
                  <a:close/>
                  <a:moveTo>
                    <a:pt x="79" y="4"/>
                  </a:moveTo>
                  <a:cubicBezTo>
                    <a:pt x="82" y="4"/>
                    <a:pt x="84" y="6"/>
                    <a:pt x="84" y="9"/>
                  </a:cubicBezTo>
                  <a:cubicBezTo>
                    <a:pt x="84" y="12"/>
                    <a:pt x="82" y="14"/>
                    <a:pt x="79" y="14"/>
                  </a:cubicBezTo>
                  <a:cubicBezTo>
                    <a:pt x="76" y="14"/>
                    <a:pt x="74" y="12"/>
                    <a:pt x="74" y="9"/>
                  </a:cubicBezTo>
                  <a:cubicBezTo>
                    <a:pt x="74" y="6"/>
                    <a:pt x="76" y="4"/>
                    <a:pt x="79" y="4"/>
                  </a:cubicBezTo>
                  <a:close/>
                  <a:moveTo>
                    <a:pt x="105" y="245"/>
                  </a:moveTo>
                  <a:cubicBezTo>
                    <a:pt x="105" y="247"/>
                    <a:pt x="104" y="248"/>
                    <a:pt x="102" y="248"/>
                  </a:cubicBezTo>
                  <a:cubicBezTo>
                    <a:pt x="55" y="248"/>
                    <a:pt x="55" y="248"/>
                    <a:pt x="55" y="248"/>
                  </a:cubicBezTo>
                  <a:cubicBezTo>
                    <a:pt x="54" y="248"/>
                    <a:pt x="53" y="247"/>
                    <a:pt x="53" y="245"/>
                  </a:cubicBezTo>
                  <a:cubicBezTo>
                    <a:pt x="53" y="238"/>
                    <a:pt x="53" y="238"/>
                    <a:pt x="53" y="238"/>
                  </a:cubicBezTo>
                  <a:cubicBezTo>
                    <a:pt x="53" y="236"/>
                    <a:pt x="54" y="235"/>
                    <a:pt x="55" y="235"/>
                  </a:cubicBezTo>
                  <a:cubicBezTo>
                    <a:pt x="102" y="235"/>
                    <a:pt x="102" y="235"/>
                    <a:pt x="102" y="235"/>
                  </a:cubicBezTo>
                  <a:cubicBezTo>
                    <a:pt x="104" y="235"/>
                    <a:pt x="105" y="236"/>
                    <a:pt x="105" y="238"/>
                  </a:cubicBezTo>
                  <a:lnTo>
                    <a:pt x="105" y="245"/>
                  </a:lnTo>
                  <a:close/>
                  <a:moveTo>
                    <a:pt x="142" y="224"/>
                  </a:moveTo>
                  <a:cubicBezTo>
                    <a:pt x="15" y="224"/>
                    <a:pt x="15" y="224"/>
                    <a:pt x="15" y="224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42" y="21"/>
                    <a:pt x="142" y="21"/>
                    <a:pt x="142" y="21"/>
                  </a:cubicBezTo>
                  <a:lnTo>
                    <a:pt x="142" y="2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6" name="Oval 64"/>
            <p:cNvSpPr>
              <a:spLocks noChangeArrowheads="1"/>
            </p:cNvSpPr>
            <p:nvPr/>
          </p:nvSpPr>
          <p:spPr bwMode="auto">
            <a:xfrm>
              <a:off x="10374985" y="3968500"/>
              <a:ext cx="550207" cy="55289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7" name="Freeform 65"/>
            <p:cNvSpPr>
              <a:spLocks/>
            </p:cNvSpPr>
            <p:nvPr/>
          </p:nvSpPr>
          <p:spPr bwMode="auto">
            <a:xfrm>
              <a:off x="10588258" y="4049150"/>
              <a:ext cx="257181" cy="258078"/>
            </a:xfrm>
            <a:custGeom>
              <a:avLst/>
              <a:gdLst>
                <a:gd name="T0" fmla="*/ 121 w 121"/>
                <a:gd name="T1" fmla="*/ 122 h 122"/>
                <a:gd name="T2" fmla="*/ 109 w 121"/>
                <a:gd name="T3" fmla="*/ 122 h 122"/>
                <a:gd name="T4" fmla="*/ 0 w 121"/>
                <a:gd name="T5" fmla="*/ 12 h 122"/>
                <a:gd name="T6" fmla="*/ 0 w 121"/>
                <a:gd name="T7" fmla="*/ 0 h 122"/>
                <a:gd name="T8" fmla="*/ 121 w 121"/>
                <a:gd name="T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21" y="122"/>
                  </a:moveTo>
                  <a:cubicBezTo>
                    <a:pt x="109" y="122"/>
                    <a:pt x="109" y="122"/>
                    <a:pt x="109" y="122"/>
                  </a:cubicBezTo>
                  <a:cubicBezTo>
                    <a:pt x="109" y="61"/>
                    <a:pt x="60" y="1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7" y="0"/>
                    <a:pt x="121" y="55"/>
                    <a:pt x="121" y="1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8" name="Freeform 66"/>
            <p:cNvSpPr>
              <a:spLocks/>
            </p:cNvSpPr>
            <p:nvPr/>
          </p:nvSpPr>
          <p:spPr bwMode="auto">
            <a:xfrm>
              <a:off x="10588258" y="4102020"/>
              <a:ext cx="206104" cy="205207"/>
            </a:xfrm>
            <a:custGeom>
              <a:avLst/>
              <a:gdLst>
                <a:gd name="T0" fmla="*/ 97 w 97"/>
                <a:gd name="T1" fmla="*/ 97 h 97"/>
                <a:gd name="T2" fmla="*/ 85 w 97"/>
                <a:gd name="T3" fmla="*/ 97 h 97"/>
                <a:gd name="T4" fmla="*/ 0 w 97"/>
                <a:gd name="T5" fmla="*/ 12 h 97"/>
                <a:gd name="T6" fmla="*/ 0 w 97"/>
                <a:gd name="T7" fmla="*/ 0 h 97"/>
                <a:gd name="T8" fmla="*/ 97 w 97"/>
                <a:gd name="T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97" y="97"/>
                  </a:moveTo>
                  <a:cubicBezTo>
                    <a:pt x="85" y="97"/>
                    <a:pt x="85" y="97"/>
                    <a:pt x="85" y="97"/>
                  </a:cubicBezTo>
                  <a:cubicBezTo>
                    <a:pt x="85" y="50"/>
                    <a:pt x="47" y="1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3" y="0"/>
                    <a:pt x="97" y="43"/>
                    <a:pt x="97" y="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9" name="Freeform 67"/>
            <p:cNvSpPr>
              <a:spLocks/>
            </p:cNvSpPr>
            <p:nvPr/>
          </p:nvSpPr>
          <p:spPr bwMode="auto">
            <a:xfrm>
              <a:off x="10588258" y="4153098"/>
              <a:ext cx="153233" cy="154130"/>
            </a:xfrm>
            <a:custGeom>
              <a:avLst/>
              <a:gdLst>
                <a:gd name="T0" fmla="*/ 72 w 72"/>
                <a:gd name="T1" fmla="*/ 73 h 73"/>
                <a:gd name="T2" fmla="*/ 60 w 72"/>
                <a:gd name="T3" fmla="*/ 73 h 73"/>
                <a:gd name="T4" fmla="*/ 0 w 72"/>
                <a:gd name="T5" fmla="*/ 12 h 73"/>
                <a:gd name="T6" fmla="*/ 0 w 72"/>
                <a:gd name="T7" fmla="*/ 0 h 73"/>
                <a:gd name="T8" fmla="*/ 72 w 72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3">
                  <a:moveTo>
                    <a:pt x="72" y="73"/>
                  </a:moveTo>
                  <a:cubicBezTo>
                    <a:pt x="60" y="73"/>
                    <a:pt x="60" y="73"/>
                    <a:pt x="60" y="73"/>
                  </a:cubicBezTo>
                  <a:cubicBezTo>
                    <a:pt x="60" y="39"/>
                    <a:pt x="33" y="1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" y="0"/>
                    <a:pt x="72" y="33"/>
                    <a:pt x="72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0" name="Oval 68"/>
            <p:cNvSpPr>
              <a:spLocks noChangeArrowheads="1"/>
            </p:cNvSpPr>
            <p:nvPr/>
          </p:nvSpPr>
          <p:spPr bwMode="auto">
            <a:xfrm>
              <a:off x="10524634" y="4243604"/>
              <a:ext cx="127247" cy="12724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1" name="Oval 69"/>
            <p:cNvSpPr>
              <a:spLocks noChangeArrowheads="1"/>
            </p:cNvSpPr>
            <p:nvPr/>
          </p:nvSpPr>
          <p:spPr bwMode="auto">
            <a:xfrm>
              <a:off x="9014702" y="2889593"/>
              <a:ext cx="957037" cy="9579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2" name="Freeform 70"/>
            <p:cNvSpPr>
              <a:spLocks noEditPoints="1"/>
            </p:cNvSpPr>
            <p:nvPr/>
          </p:nvSpPr>
          <p:spPr bwMode="auto">
            <a:xfrm>
              <a:off x="9198403" y="3091216"/>
              <a:ext cx="589635" cy="419376"/>
            </a:xfrm>
            <a:custGeom>
              <a:avLst/>
              <a:gdLst>
                <a:gd name="T0" fmla="*/ 263 w 278"/>
                <a:gd name="T1" fmla="*/ 198 h 198"/>
                <a:gd name="T2" fmla="*/ 15 w 278"/>
                <a:gd name="T3" fmla="*/ 198 h 198"/>
                <a:gd name="T4" fmla="*/ 0 w 278"/>
                <a:gd name="T5" fmla="*/ 183 h 198"/>
                <a:gd name="T6" fmla="*/ 0 w 278"/>
                <a:gd name="T7" fmla="*/ 15 h 198"/>
                <a:gd name="T8" fmla="*/ 15 w 278"/>
                <a:gd name="T9" fmla="*/ 0 h 198"/>
                <a:gd name="T10" fmla="*/ 263 w 278"/>
                <a:gd name="T11" fmla="*/ 0 h 198"/>
                <a:gd name="T12" fmla="*/ 278 w 278"/>
                <a:gd name="T13" fmla="*/ 15 h 198"/>
                <a:gd name="T14" fmla="*/ 278 w 278"/>
                <a:gd name="T15" fmla="*/ 183 h 198"/>
                <a:gd name="T16" fmla="*/ 263 w 278"/>
                <a:gd name="T17" fmla="*/ 198 h 198"/>
                <a:gd name="T18" fmla="*/ 16 w 278"/>
                <a:gd name="T19" fmla="*/ 182 h 198"/>
                <a:gd name="T20" fmla="*/ 262 w 278"/>
                <a:gd name="T21" fmla="*/ 182 h 198"/>
                <a:gd name="T22" fmla="*/ 262 w 278"/>
                <a:gd name="T23" fmla="*/ 16 h 198"/>
                <a:gd name="T24" fmla="*/ 16 w 278"/>
                <a:gd name="T25" fmla="*/ 16 h 198"/>
                <a:gd name="T26" fmla="*/ 16 w 278"/>
                <a:gd name="T27" fmla="*/ 182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8" h="198">
                  <a:moveTo>
                    <a:pt x="263" y="198"/>
                  </a:moveTo>
                  <a:cubicBezTo>
                    <a:pt x="15" y="198"/>
                    <a:pt x="15" y="198"/>
                    <a:pt x="15" y="198"/>
                  </a:cubicBezTo>
                  <a:cubicBezTo>
                    <a:pt x="6" y="198"/>
                    <a:pt x="0" y="191"/>
                    <a:pt x="0" y="18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6" y="0"/>
                    <a:pt x="15" y="0"/>
                  </a:cubicBezTo>
                  <a:cubicBezTo>
                    <a:pt x="263" y="0"/>
                    <a:pt x="263" y="0"/>
                    <a:pt x="263" y="0"/>
                  </a:cubicBezTo>
                  <a:cubicBezTo>
                    <a:pt x="271" y="0"/>
                    <a:pt x="278" y="7"/>
                    <a:pt x="278" y="15"/>
                  </a:cubicBezTo>
                  <a:cubicBezTo>
                    <a:pt x="278" y="183"/>
                    <a:pt x="278" y="183"/>
                    <a:pt x="278" y="183"/>
                  </a:cubicBezTo>
                  <a:cubicBezTo>
                    <a:pt x="278" y="191"/>
                    <a:pt x="271" y="198"/>
                    <a:pt x="263" y="198"/>
                  </a:cubicBezTo>
                  <a:close/>
                  <a:moveTo>
                    <a:pt x="16" y="182"/>
                  </a:moveTo>
                  <a:cubicBezTo>
                    <a:pt x="262" y="182"/>
                    <a:pt x="262" y="182"/>
                    <a:pt x="262" y="182"/>
                  </a:cubicBezTo>
                  <a:cubicBezTo>
                    <a:pt x="262" y="16"/>
                    <a:pt x="262" y="16"/>
                    <a:pt x="262" y="16"/>
                  </a:cubicBezTo>
                  <a:cubicBezTo>
                    <a:pt x="16" y="16"/>
                    <a:pt x="16" y="16"/>
                    <a:pt x="16" y="16"/>
                  </a:cubicBezTo>
                  <a:lnTo>
                    <a:pt x="16" y="1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3" name="Freeform 71"/>
            <p:cNvSpPr>
              <a:spLocks/>
            </p:cNvSpPr>
            <p:nvPr/>
          </p:nvSpPr>
          <p:spPr bwMode="auto">
            <a:xfrm>
              <a:off x="9372247" y="3591241"/>
              <a:ext cx="241948" cy="54662"/>
            </a:xfrm>
            <a:custGeom>
              <a:avLst/>
              <a:gdLst>
                <a:gd name="T0" fmla="*/ 109 w 114"/>
                <a:gd name="T1" fmla="*/ 0 h 26"/>
                <a:gd name="T2" fmla="*/ 5 w 114"/>
                <a:gd name="T3" fmla="*/ 0 h 26"/>
                <a:gd name="T4" fmla="*/ 0 w 114"/>
                <a:gd name="T5" fmla="*/ 4 h 26"/>
                <a:gd name="T6" fmla="*/ 0 w 114"/>
                <a:gd name="T7" fmla="*/ 22 h 26"/>
                <a:gd name="T8" fmla="*/ 5 w 114"/>
                <a:gd name="T9" fmla="*/ 26 h 26"/>
                <a:gd name="T10" fmla="*/ 109 w 114"/>
                <a:gd name="T11" fmla="*/ 26 h 26"/>
                <a:gd name="T12" fmla="*/ 114 w 114"/>
                <a:gd name="T13" fmla="*/ 22 h 26"/>
                <a:gd name="T14" fmla="*/ 114 w 114"/>
                <a:gd name="T15" fmla="*/ 4 h 26"/>
                <a:gd name="T16" fmla="*/ 109 w 114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" h="26">
                  <a:moveTo>
                    <a:pt x="109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5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12" y="26"/>
                    <a:pt x="114" y="24"/>
                    <a:pt x="114" y="22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4" y="2"/>
                    <a:pt x="112" y="0"/>
                    <a:pt x="1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4" name="Freeform 72"/>
            <p:cNvSpPr>
              <a:spLocks noEditPoints="1"/>
            </p:cNvSpPr>
            <p:nvPr/>
          </p:nvSpPr>
          <p:spPr bwMode="auto">
            <a:xfrm>
              <a:off x="9425117" y="3491774"/>
              <a:ext cx="136208" cy="152337"/>
            </a:xfrm>
            <a:custGeom>
              <a:avLst/>
              <a:gdLst>
                <a:gd name="T0" fmla="*/ 59 w 64"/>
                <a:gd name="T1" fmla="*/ 0 h 72"/>
                <a:gd name="T2" fmla="*/ 5 w 64"/>
                <a:gd name="T3" fmla="*/ 0 h 72"/>
                <a:gd name="T4" fmla="*/ 0 w 64"/>
                <a:gd name="T5" fmla="*/ 5 h 72"/>
                <a:gd name="T6" fmla="*/ 0 w 64"/>
                <a:gd name="T7" fmla="*/ 66 h 72"/>
                <a:gd name="T8" fmla="*/ 5 w 64"/>
                <a:gd name="T9" fmla="*/ 72 h 72"/>
                <a:gd name="T10" fmla="*/ 59 w 64"/>
                <a:gd name="T11" fmla="*/ 72 h 72"/>
                <a:gd name="T12" fmla="*/ 64 w 64"/>
                <a:gd name="T13" fmla="*/ 66 h 72"/>
                <a:gd name="T14" fmla="*/ 64 w 64"/>
                <a:gd name="T15" fmla="*/ 5 h 72"/>
                <a:gd name="T16" fmla="*/ 59 w 64"/>
                <a:gd name="T17" fmla="*/ 0 h 72"/>
                <a:gd name="T18" fmla="*/ 32 w 64"/>
                <a:gd name="T19" fmla="*/ 27 h 72"/>
                <a:gd name="T20" fmla="*/ 24 w 64"/>
                <a:gd name="T21" fmla="*/ 19 h 72"/>
                <a:gd name="T22" fmla="*/ 32 w 64"/>
                <a:gd name="T23" fmla="*/ 10 h 72"/>
                <a:gd name="T24" fmla="*/ 40 w 64"/>
                <a:gd name="T25" fmla="*/ 19 h 72"/>
                <a:gd name="T26" fmla="*/ 32 w 64"/>
                <a:gd name="T27" fmla="*/ 2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72">
                  <a:moveTo>
                    <a:pt x="59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9"/>
                    <a:pt x="2" y="72"/>
                    <a:pt x="5" y="72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62" y="72"/>
                    <a:pt x="64" y="69"/>
                    <a:pt x="64" y="66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2"/>
                    <a:pt x="62" y="0"/>
                    <a:pt x="59" y="0"/>
                  </a:cubicBezTo>
                  <a:close/>
                  <a:moveTo>
                    <a:pt x="32" y="27"/>
                  </a:moveTo>
                  <a:cubicBezTo>
                    <a:pt x="27" y="27"/>
                    <a:pt x="24" y="24"/>
                    <a:pt x="24" y="19"/>
                  </a:cubicBezTo>
                  <a:cubicBezTo>
                    <a:pt x="24" y="14"/>
                    <a:pt x="27" y="10"/>
                    <a:pt x="32" y="10"/>
                  </a:cubicBezTo>
                  <a:cubicBezTo>
                    <a:pt x="37" y="10"/>
                    <a:pt x="40" y="14"/>
                    <a:pt x="40" y="19"/>
                  </a:cubicBezTo>
                  <a:cubicBezTo>
                    <a:pt x="40" y="24"/>
                    <a:pt x="37" y="27"/>
                    <a:pt x="32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5" name="Oval 73"/>
            <p:cNvSpPr>
              <a:spLocks noChangeArrowheads="1"/>
            </p:cNvSpPr>
            <p:nvPr/>
          </p:nvSpPr>
          <p:spPr bwMode="auto">
            <a:xfrm>
              <a:off x="10901893" y="2788333"/>
              <a:ext cx="364714" cy="36381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6" name="Freeform 74"/>
            <p:cNvSpPr>
              <a:spLocks noEditPoints="1"/>
            </p:cNvSpPr>
            <p:nvPr/>
          </p:nvSpPr>
          <p:spPr bwMode="auto">
            <a:xfrm>
              <a:off x="10974478" y="2860021"/>
              <a:ext cx="220441" cy="220441"/>
            </a:xfrm>
            <a:custGeom>
              <a:avLst/>
              <a:gdLst>
                <a:gd name="T0" fmla="*/ 97 w 104"/>
                <a:gd name="T1" fmla="*/ 56 h 104"/>
                <a:gd name="T2" fmla="*/ 97 w 104"/>
                <a:gd name="T3" fmla="*/ 49 h 104"/>
                <a:gd name="T4" fmla="*/ 96 w 104"/>
                <a:gd name="T5" fmla="*/ 44 h 104"/>
                <a:gd name="T6" fmla="*/ 99 w 104"/>
                <a:gd name="T7" fmla="*/ 39 h 104"/>
                <a:gd name="T8" fmla="*/ 101 w 104"/>
                <a:gd name="T9" fmla="*/ 34 h 104"/>
                <a:gd name="T10" fmla="*/ 96 w 104"/>
                <a:gd name="T11" fmla="*/ 32 h 104"/>
                <a:gd name="T12" fmla="*/ 90 w 104"/>
                <a:gd name="T13" fmla="*/ 29 h 104"/>
                <a:gd name="T14" fmla="*/ 87 w 104"/>
                <a:gd name="T15" fmla="*/ 25 h 104"/>
                <a:gd name="T16" fmla="*/ 85 w 104"/>
                <a:gd name="T17" fmla="*/ 16 h 104"/>
                <a:gd name="T18" fmla="*/ 84 w 104"/>
                <a:gd name="T19" fmla="*/ 10 h 104"/>
                <a:gd name="T20" fmla="*/ 76 w 104"/>
                <a:gd name="T21" fmla="*/ 13 h 104"/>
                <a:gd name="T22" fmla="*/ 68 w 104"/>
                <a:gd name="T23" fmla="*/ 11 h 104"/>
                <a:gd name="T24" fmla="*/ 62 w 104"/>
                <a:gd name="T25" fmla="*/ 9 h 104"/>
                <a:gd name="T26" fmla="*/ 59 w 104"/>
                <a:gd name="T27" fmla="*/ 0 h 104"/>
                <a:gd name="T28" fmla="*/ 54 w 104"/>
                <a:gd name="T29" fmla="*/ 0 h 104"/>
                <a:gd name="T30" fmla="*/ 50 w 104"/>
                <a:gd name="T31" fmla="*/ 8 h 104"/>
                <a:gd name="T32" fmla="*/ 43 w 104"/>
                <a:gd name="T33" fmla="*/ 9 h 104"/>
                <a:gd name="T34" fmla="*/ 38 w 104"/>
                <a:gd name="T35" fmla="*/ 10 h 104"/>
                <a:gd name="T36" fmla="*/ 33 w 104"/>
                <a:gd name="T37" fmla="*/ 8 h 104"/>
                <a:gd name="T38" fmla="*/ 27 w 104"/>
                <a:gd name="T39" fmla="*/ 6 h 104"/>
                <a:gd name="T40" fmla="*/ 27 w 104"/>
                <a:gd name="T41" fmla="*/ 16 h 104"/>
                <a:gd name="T42" fmla="*/ 21 w 104"/>
                <a:gd name="T43" fmla="*/ 20 h 104"/>
                <a:gd name="T44" fmla="*/ 17 w 104"/>
                <a:gd name="T45" fmla="*/ 25 h 104"/>
                <a:gd name="T46" fmla="*/ 8 w 104"/>
                <a:gd name="T47" fmla="*/ 24 h 104"/>
                <a:gd name="T48" fmla="*/ 5 w 104"/>
                <a:gd name="T49" fmla="*/ 29 h 104"/>
                <a:gd name="T50" fmla="*/ 11 w 104"/>
                <a:gd name="T51" fmla="*/ 36 h 104"/>
                <a:gd name="T52" fmla="*/ 9 w 104"/>
                <a:gd name="T53" fmla="*/ 43 h 104"/>
                <a:gd name="T54" fmla="*/ 8 w 104"/>
                <a:gd name="T55" fmla="*/ 50 h 104"/>
                <a:gd name="T56" fmla="*/ 0 w 104"/>
                <a:gd name="T57" fmla="*/ 56 h 104"/>
                <a:gd name="T58" fmla="*/ 4 w 104"/>
                <a:gd name="T59" fmla="*/ 59 h 104"/>
                <a:gd name="T60" fmla="*/ 9 w 104"/>
                <a:gd name="T61" fmla="*/ 62 h 104"/>
                <a:gd name="T62" fmla="*/ 10 w 104"/>
                <a:gd name="T63" fmla="*/ 68 h 104"/>
                <a:gd name="T64" fmla="*/ 13 w 104"/>
                <a:gd name="T65" fmla="*/ 73 h 104"/>
                <a:gd name="T66" fmla="*/ 8 w 104"/>
                <a:gd name="T67" fmla="*/ 81 h 104"/>
                <a:gd name="T68" fmla="*/ 12 w 104"/>
                <a:gd name="T69" fmla="*/ 86 h 104"/>
                <a:gd name="T70" fmla="*/ 20 w 104"/>
                <a:gd name="T71" fmla="*/ 83 h 104"/>
                <a:gd name="T72" fmla="*/ 25 w 104"/>
                <a:gd name="T73" fmla="*/ 88 h 104"/>
                <a:gd name="T74" fmla="*/ 32 w 104"/>
                <a:gd name="T75" fmla="*/ 93 h 104"/>
                <a:gd name="T76" fmla="*/ 34 w 104"/>
                <a:gd name="T77" fmla="*/ 101 h 104"/>
                <a:gd name="T78" fmla="*/ 39 w 104"/>
                <a:gd name="T79" fmla="*/ 99 h 104"/>
                <a:gd name="T80" fmla="*/ 48 w 104"/>
                <a:gd name="T81" fmla="*/ 97 h 104"/>
                <a:gd name="T82" fmla="*/ 53 w 104"/>
                <a:gd name="T83" fmla="*/ 97 h 104"/>
                <a:gd name="T84" fmla="*/ 58 w 104"/>
                <a:gd name="T85" fmla="*/ 100 h 104"/>
                <a:gd name="T86" fmla="*/ 63 w 104"/>
                <a:gd name="T87" fmla="*/ 103 h 104"/>
                <a:gd name="T88" fmla="*/ 66 w 104"/>
                <a:gd name="T89" fmla="*/ 99 h 104"/>
                <a:gd name="T90" fmla="*/ 69 w 104"/>
                <a:gd name="T91" fmla="*/ 94 h 104"/>
                <a:gd name="T92" fmla="*/ 73 w 104"/>
                <a:gd name="T93" fmla="*/ 91 h 104"/>
                <a:gd name="T94" fmla="*/ 79 w 104"/>
                <a:gd name="T95" fmla="*/ 88 h 104"/>
                <a:gd name="T96" fmla="*/ 87 w 104"/>
                <a:gd name="T97" fmla="*/ 91 h 104"/>
                <a:gd name="T98" fmla="*/ 91 w 104"/>
                <a:gd name="T99" fmla="*/ 88 h 104"/>
                <a:gd name="T100" fmla="*/ 88 w 104"/>
                <a:gd name="T101" fmla="*/ 79 h 104"/>
                <a:gd name="T102" fmla="*/ 91 w 104"/>
                <a:gd name="T103" fmla="*/ 75 h 104"/>
                <a:gd name="T104" fmla="*/ 93 w 104"/>
                <a:gd name="T105" fmla="*/ 70 h 104"/>
                <a:gd name="T106" fmla="*/ 94 w 104"/>
                <a:gd name="T107" fmla="*/ 67 h 104"/>
                <a:gd name="T108" fmla="*/ 103 w 104"/>
                <a:gd name="T109" fmla="*/ 64 h 104"/>
                <a:gd name="T110" fmla="*/ 52 w 104"/>
                <a:gd name="T111" fmla="*/ 82 h 104"/>
                <a:gd name="T112" fmla="*/ 52 w 104"/>
                <a:gd name="T113" fmla="*/ 8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4" h="104">
                  <a:moveTo>
                    <a:pt x="100" y="59"/>
                  </a:moveTo>
                  <a:cubicBezTo>
                    <a:pt x="98" y="58"/>
                    <a:pt x="97" y="57"/>
                    <a:pt x="97" y="57"/>
                  </a:cubicBezTo>
                  <a:cubicBezTo>
                    <a:pt x="97" y="57"/>
                    <a:pt x="97" y="57"/>
                    <a:pt x="97" y="57"/>
                  </a:cubicBezTo>
                  <a:cubicBezTo>
                    <a:pt x="97" y="57"/>
                    <a:pt x="97" y="56"/>
                    <a:pt x="97" y="56"/>
                  </a:cubicBezTo>
                  <a:cubicBezTo>
                    <a:pt x="97" y="56"/>
                    <a:pt x="97" y="55"/>
                    <a:pt x="97" y="55"/>
                  </a:cubicBezTo>
                  <a:cubicBezTo>
                    <a:pt x="97" y="54"/>
                    <a:pt x="97" y="54"/>
                    <a:pt x="97" y="53"/>
                  </a:cubicBezTo>
                  <a:cubicBezTo>
                    <a:pt x="97" y="52"/>
                    <a:pt x="97" y="51"/>
                    <a:pt x="97" y="51"/>
                  </a:cubicBezTo>
                  <a:cubicBezTo>
                    <a:pt x="97" y="50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8"/>
                  </a:cubicBezTo>
                  <a:cubicBezTo>
                    <a:pt x="97" y="47"/>
                    <a:pt x="96" y="46"/>
                    <a:pt x="96" y="45"/>
                  </a:cubicBezTo>
                  <a:cubicBezTo>
                    <a:pt x="96" y="45"/>
                    <a:pt x="96" y="45"/>
                    <a:pt x="96" y="44"/>
                  </a:cubicBezTo>
                  <a:cubicBezTo>
                    <a:pt x="96" y="44"/>
                    <a:pt x="96" y="43"/>
                    <a:pt x="96" y="43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6" y="42"/>
                    <a:pt x="97" y="41"/>
                    <a:pt x="99" y="39"/>
                  </a:cubicBezTo>
                  <a:cubicBezTo>
                    <a:pt x="100" y="39"/>
                    <a:pt x="101" y="38"/>
                    <a:pt x="101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6"/>
                    <a:pt x="102" y="35"/>
                    <a:pt x="101" y="34"/>
                  </a:cubicBezTo>
                  <a:cubicBezTo>
                    <a:pt x="101" y="34"/>
                    <a:pt x="101" y="33"/>
                    <a:pt x="101" y="32"/>
                  </a:cubicBezTo>
                  <a:cubicBezTo>
                    <a:pt x="101" y="32"/>
                    <a:pt x="100" y="32"/>
                    <a:pt x="100" y="32"/>
                  </a:cubicBezTo>
                  <a:cubicBezTo>
                    <a:pt x="100" y="32"/>
                    <a:pt x="100" y="32"/>
                    <a:pt x="99" y="32"/>
                  </a:cubicBezTo>
                  <a:cubicBezTo>
                    <a:pt x="98" y="32"/>
                    <a:pt x="97" y="32"/>
                    <a:pt x="96" y="32"/>
                  </a:cubicBezTo>
                  <a:cubicBezTo>
                    <a:pt x="94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1"/>
                  </a:cubicBezTo>
                  <a:cubicBezTo>
                    <a:pt x="91" y="31"/>
                    <a:pt x="91" y="31"/>
                    <a:pt x="91" y="30"/>
                  </a:cubicBezTo>
                  <a:cubicBezTo>
                    <a:pt x="91" y="30"/>
                    <a:pt x="91" y="29"/>
                    <a:pt x="90" y="29"/>
                  </a:cubicBezTo>
                  <a:cubicBezTo>
                    <a:pt x="90" y="28"/>
                    <a:pt x="89" y="27"/>
                    <a:pt x="89" y="27"/>
                  </a:cubicBezTo>
                  <a:cubicBezTo>
                    <a:pt x="89" y="26"/>
                    <a:pt x="88" y="26"/>
                    <a:pt x="88" y="26"/>
                  </a:cubicBezTo>
                  <a:cubicBezTo>
                    <a:pt x="88" y="26"/>
                    <a:pt x="88" y="26"/>
                    <a:pt x="88" y="26"/>
                  </a:cubicBezTo>
                  <a:cubicBezTo>
                    <a:pt x="88" y="26"/>
                    <a:pt x="88" y="25"/>
                    <a:pt x="87" y="25"/>
                  </a:cubicBezTo>
                  <a:cubicBezTo>
                    <a:pt x="87" y="24"/>
                    <a:pt x="86" y="23"/>
                    <a:pt x="86" y="23"/>
                  </a:cubicBezTo>
                  <a:cubicBezTo>
                    <a:pt x="85" y="22"/>
                    <a:pt x="84" y="21"/>
                    <a:pt x="84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20"/>
                    <a:pt x="84" y="18"/>
                    <a:pt x="85" y="16"/>
                  </a:cubicBezTo>
                  <a:cubicBezTo>
                    <a:pt x="85" y="15"/>
                    <a:pt x="85" y="14"/>
                    <a:pt x="86" y="13"/>
                  </a:cubicBezTo>
                  <a:cubicBezTo>
                    <a:pt x="86" y="13"/>
                    <a:pt x="86" y="12"/>
                    <a:pt x="86" y="12"/>
                  </a:cubicBezTo>
                  <a:cubicBezTo>
                    <a:pt x="86" y="12"/>
                    <a:pt x="86" y="12"/>
                    <a:pt x="85" y="12"/>
                  </a:cubicBezTo>
                  <a:cubicBezTo>
                    <a:pt x="85" y="11"/>
                    <a:pt x="85" y="11"/>
                    <a:pt x="84" y="10"/>
                  </a:cubicBezTo>
                  <a:cubicBezTo>
                    <a:pt x="83" y="10"/>
                    <a:pt x="83" y="10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0" y="10"/>
                    <a:pt x="78" y="11"/>
                  </a:cubicBezTo>
                  <a:cubicBezTo>
                    <a:pt x="77" y="12"/>
                    <a:pt x="77" y="13"/>
                    <a:pt x="76" y="13"/>
                  </a:cubicBezTo>
                  <a:cubicBezTo>
                    <a:pt x="76" y="14"/>
                    <a:pt x="75" y="14"/>
                    <a:pt x="75" y="14"/>
                  </a:cubicBezTo>
                  <a:cubicBezTo>
                    <a:pt x="75" y="14"/>
                    <a:pt x="75" y="14"/>
                    <a:pt x="74" y="13"/>
                  </a:cubicBezTo>
                  <a:cubicBezTo>
                    <a:pt x="73" y="13"/>
                    <a:pt x="73" y="13"/>
                    <a:pt x="72" y="12"/>
                  </a:cubicBezTo>
                  <a:cubicBezTo>
                    <a:pt x="70" y="11"/>
                    <a:pt x="68" y="11"/>
                    <a:pt x="68" y="11"/>
                  </a:cubicBezTo>
                  <a:cubicBezTo>
                    <a:pt x="68" y="11"/>
                    <a:pt x="68" y="10"/>
                    <a:pt x="67" y="10"/>
                  </a:cubicBezTo>
                  <a:cubicBezTo>
                    <a:pt x="67" y="10"/>
                    <a:pt x="66" y="10"/>
                    <a:pt x="66" y="10"/>
                  </a:cubicBezTo>
                  <a:cubicBezTo>
                    <a:pt x="65" y="10"/>
                    <a:pt x="65" y="9"/>
                    <a:pt x="64" y="9"/>
                  </a:cubicBezTo>
                  <a:cubicBezTo>
                    <a:pt x="63" y="9"/>
                    <a:pt x="63" y="9"/>
                    <a:pt x="62" y="9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0" y="6"/>
                    <a:pt x="60" y="4"/>
                  </a:cubicBezTo>
                  <a:cubicBezTo>
                    <a:pt x="60" y="2"/>
                    <a:pt x="59" y="0"/>
                    <a:pt x="59" y="0"/>
                  </a:cubicBezTo>
                  <a:cubicBezTo>
                    <a:pt x="59" y="0"/>
                    <a:pt x="58" y="0"/>
                    <a:pt x="56" y="0"/>
                  </a:cubicBezTo>
                  <a:cubicBezTo>
                    <a:pt x="56" y="0"/>
                    <a:pt x="56" y="0"/>
                    <a:pt x="55" y="0"/>
                  </a:cubicBezTo>
                  <a:cubicBezTo>
                    <a:pt x="55" y="0"/>
                    <a:pt x="55" y="0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53" y="2"/>
                    <a:pt x="52" y="4"/>
                  </a:cubicBezTo>
                  <a:cubicBezTo>
                    <a:pt x="51" y="6"/>
                    <a:pt x="51" y="8"/>
                    <a:pt x="51" y="8"/>
                  </a:cubicBezTo>
                  <a:cubicBezTo>
                    <a:pt x="51" y="8"/>
                    <a:pt x="51" y="8"/>
                    <a:pt x="50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49" y="8"/>
                    <a:pt x="49" y="8"/>
                    <a:pt x="48" y="8"/>
                  </a:cubicBezTo>
                  <a:cubicBezTo>
                    <a:pt x="48" y="8"/>
                    <a:pt x="47" y="8"/>
                    <a:pt x="47" y="8"/>
                  </a:cubicBezTo>
                  <a:cubicBezTo>
                    <a:pt x="46" y="8"/>
                    <a:pt x="45" y="8"/>
                    <a:pt x="44" y="8"/>
                  </a:cubicBezTo>
                  <a:cubicBezTo>
                    <a:pt x="44" y="9"/>
                    <a:pt x="43" y="9"/>
                    <a:pt x="43" y="9"/>
                  </a:cubicBezTo>
                  <a:cubicBezTo>
                    <a:pt x="43" y="9"/>
                    <a:pt x="43" y="9"/>
                    <a:pt x="42" y="9"/>
                  </a:cubicBezTo>
                  <a:cubicBezTo>
                    <a:pt x="42" y="9"/>
                    <a:pt x="41" y="9"/>
                    <a:pt x="41" y="9"/>
                  </a:cubicBezTo>
                  <a:cubicBezTo>
                    <a:pt x="40" y="9"/>
                    <a:pt x="40" y="9"/>
                    <a:pt x="39" y="10"/>
                  </a:cubicBezTo>
                  <a:cubicBezTo>
                    <a:pt x="39" y="10"/>
                    <a:pt x="38" y="10"/>
                    <a:pt x="38" y="10"/>
                  </a:cubicBezTo>
                  <a:cubicBezTo>
                    <a:pt x="38" y="10"/>
                    <a:pt x="37" y="10"/>
                    <a:pt x="37" y="10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4" y="9"/>
                    <a:pt x="33" y="8"/>
                  </a:cubicBezTo>
                  <a:cubicBezTo>
                    <a:pt x="32" y="7"/>
                    <a:pt x="31" y="6"/>
                    <a:pt x="31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29" y="5"/>
                  </a:cubicBezTo>
                  <a:cubicBezTo>
                    <a:pt x="29" y="5"/>
                    <a:pt x="28" y="6"/>
                    <a:pt x="27" y="6"/>
                  </a:cubicBezTo>
                  <a:cubicBezTo>
                    <a:pt x="26" y="7"/>
                    <a:pt x="25" y="7"/>
                    <a:pt x="25" y="7"/>
                  </a:cubicBezTo>
                  <a:cubicBezTo>
                    <a:pt x="25" y="7"/>
                    <a:pt x="25" y="8"/>
                    <a:pt x="25" y="9"/>
                  </a:cubicBezTo>
                  <a:cubicBezTo>
                    <a:pt x="25" y="10"/>
                    <a:pt x="26" y="11"/>
                    <a:pt x="26" y="12"/>
                  </a:cubicBezTo>
                  <a:cubicBezTo>
                    <a:pt x="26" y="14"/>
                    <a:pt x="27" y="16"/>
                    <a:pt x="27" y="16"/>
                  </a:cubicBezTo>
                  <a:cubicBezTo>
                    <a:pt x="27" y="16"/>
                    <a:pt x="27" y="16"/>
                    <a:pt x="26" y="16"/>
                  </a:cubicBezTo>
                  <a:cubicBezTo>
                    <a:pt x="25" y="17"/>
                    <a:pt x="25" y="17"/>
                    <a:pt x="24" y="18"/>
                  </a:cubicBezTo>
                  <a:cubicBezTo>
                    <a:pt x="23" y="18"/>
                    <a:pt x="22" y="19"/>
                    <a:pt x="22" y="20"/>
                  </a:cubicBezTo>
                  <a:cubicBezTo>
                    <a:pt x="22" y="20"/>
                    <a:pt x="21" y="20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0"/>
                    <a:pt x="21" y="21"/>
                    <a:pt x="20" y="21"/>
                  </a:cubicBezTo>
                  <a:cubicBezTo>
                    <a:pt x="20" y="22"/>
                    <a:pt x="19" y="23"/>
                    <a:pt x="18" y="23"/>
                  </a:cubicBezTo>
                  <a:cubicBezTo>
                    <a:pt x="18" y="24"/>
                    <a:pt x="17" y="25"/>
                    <a:pt x="17" y="25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5" y="26"/>
                    <a:pt x="15" y="26"/>
                  </a:cubicBezTo>
                  <a:cubicBezTo>
                    <a:pt x="14" y="26"/>
                    <a:pt x="13" y="26"/>
                    <a:pt x="12" y="25"/>
                  </a:cubicBezTo>
                  <a:cubicBezTo>
                    <a:pt x="10" y="25"/>
                    <a:pt x="8" y="24"/>
                    <a:pt x="8" y="24"/>
                  </a:cubicBezTo>
                  <a:cubicBezTo>
                    <a:pt x="8" y="24"/>
                    <a:pt x="8" y="25"/>
                    <a:pt x="7" y="25"/>
                  </a:cubicBezTo>
                  <a:cubicBezTo>
                    <a:pt x="7" y="26"/>
                    <a:pt x="7" y="26"/>
                    <a:pt x="6" y="27"/>
                  </a:cubicBezTo>
                  <a:cubicBezTo>
                    <a:pt x="6" y="27"/>
                    <a:pt x="6" y="28"/>
                    <a:pt x="6" y="2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7" y="31"/>
                    <a:pt x="8" y="32"/>
                  </a:cubicBezTo>
                  <a:cubicBezTo>
                    <a:pt x="9" y="33"/>
                    <a:pt x="10" y="34"/>
                    <a:pt x="10" y="34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6"/>
                  </a:cubicBezTo>
                  <a:cubicBezTo>
                    <a:pt x="10" y="37"/>
                    <a:pt x="10" y="38"/>
                    <a:pt x="10" y="39"/>
                  </a:cubicBezTo>
                  <a:cubicBezTo>
                    <a:pt x="9" y="40"/>
                    <a:pt x="9" y="41"/>
                    <a:pt x="9" y="41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3"/>
                    <a:pt x="9" y="43"/>
                  </a:cubicBezTo>
                  <a:cubicBezTo>
                    <a:pt x="9" y="43"/>
                    <a:pt x="9" y="43"/>
                    <a:pt x="9" y="44"/>
                  </a:cubicBezTo>
                  <a:cubicBezTo>
                    <a:pt x="8" y="44"/>
                    <a:pt x="8" y="45"/>
                    <a:pt x="8" y="46"/>
                  </a:cubicBezTo>
                  <a:cubicBezTo>
                    <a:pt x="8" y="47"/>
                    <a:pt x="8" y="48"/>
                    <a:pt x="8" y="49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6" y="51"/>
                    <a:pt x="4" y="51"/>
                  </a:cubicBezTo>
                  <a:cubicBezTo>
                    <a:pt x="3" y="52"/>
                    <a:pt x="2" y="52"/>
                    <a:pt x="1" y="5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4"/>
                    <a:pt x="0" y="56"/>
                  </a:cubicBezTo>
                  <a:cubicBezTo>
                    <a:pt x="0" y="56"/>
                    <a:pt x="0" y="57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1" y="59"/>
                    <a:pt x="1" y="59"/>
                  </a:cubicBezTo>
                  <a:cubicBezTo>
                    <a:pt x="2" y="59"/>
                    <a:pt x="3" y="59"/>
                    <a:pt x="4" y="59"/>
                  </a:cubicBezTo>
                  <a:cubicBezTo>
                    <a:pt x="6" y="60"/>
                    <a:pt x="8" y="60"/>
                    <a:pt x="8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8" y="61"/>
                    <a:pt x="9" y="61"/>
                    <a:pt x="9" y="61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3"/>
                    <a:pt x="9" y="63"/>
                    <a:pt x="9" y="64"/>
                  </a:cubicBezTo>
                  <a:cubicBezTo>
                    <a:pt x="9" y="64"/>
                    <a:pt x="9" y="65"/>
                    <a:pt x="10" y="65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67"/>
                    <a:pt x="10" y="68"/>
                    <a:pt x="10" y="68"/>
                  </a:cubicBezTo>
                  <a:cubicBezTo>
                    <a:pt x="10" y="68"/>
                    <a:pt x="11" y="68"/>
                    <a:pt x="11" y="69"/>
                  </a:cubicBezTo>
                  <a:cubicBezTo>
                    <a:pt x="11" y="69"/>
                    <a:pt x="11" y="70"/>
                    <a:pt x="12" y="71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3" y="73"/>
                    <a:pt x="13" y="73"/>
                    <a:pt x="13" y="73"/>
                  </a:cubicBezTo>
                  <a:cubicBezTo>
                    <a:pt x="13" y="74"/>
                    <a:pt x="13" y="74"/>
                    <a:pt x="14" y="74"/>
                  </a:cubicBezTo>
                  <a:cubicBezTo>
                    <a:pt x="14" y="74"/>
                    <a:pt x="14" y="75"/>
                    <a:pt x="14" y="75"/>
                  </a:cubicBezTo>
                  <a:cubicBezTo>
                    <a:pt x="14" y="75"/>
                    <a:pt x="12" y="76"/>
                    <a:pt x="11" y="78"/>
                  </a:cubicBezTo>
                  <a:cubicBezTo>
                    <a:pt x="10" y="79"/>
                    <a:pt x="8" y="81"/>
                    <a:pt x="8" y="81"/>
                  </a:cubicBezTo>
                  <a:cubicBezTo>
                    <a:pt x="8" y="81"/>
                    <a:pt x="9" y="81"/>
                    <a:pt x="9" y="82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10" y="83"/>
                    <a:pt x="10" y="83"/>
                    <a:pt x="10" y="83"/>
                  </a:cubicBezTo>
                  <a:cubicBezTo>
                    <a:pt x="11" y="84"/>
                    <a:pt x="12" y="86"/>
                    <a:pt x="12" y="86"/>
                  </a:cubicBezTo>
                  <a:cubicBezTo>
                    <a:pt x="12" y="86"/>
                    <a:pt x="14" y="85"/>
                    <a:pt x="16" y="84"/>
                  </a:cubicBezTo>
                  <a:cubicBezTo>
                    <a:pt x="18" y="83"/>
                    <a:pt x="20" y="82"/>
                    <a:pt x="20" y="82"/>
                  </a:cubicBezTo>
                  <a:cubicBezTo>
                    <a:pt x="20" y="82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1" y="84"/>
                    <a:pt x="22" y="85"/>
                    <a:pt x="22" y="85"/>
                  </a:cubicBezTo>
                  <a:cubicBezTo>
                    <a:pt x="23" y="86"/>
                    <a:pt x="23" y="86"/>
                    <a:pt x="23" y="86"/>
                  </a:cubicBezTo>
                  <a:cubicBezTo>
                    <a:pt x="24" y="86"/>
                    <a:pt x="24" y="87"/>
                    <a:pt x="24" y="87"/>
                  </a:cubicBezTo>
                  <a:cubicBezTo>
                    <a:pt x="25" y="87"/>
                    <a:pt x="25" y="88"/>
                    <a:pt x="25" y="88"/>
                  </a:cubicBezTo>
                  <a:cubicBezTo>
                    <a:pt x="25" y="88"/>
                    <a:pt x="27" y="89"/>
                    <a:pt x="28" y="90"/>
                  </a:cubicBezTo>
                  <a:cubicBezTo>
                    <a:pt x="29" y="90"/>
                    <a:pt x="30" y="91"/>
                    <a:pt x="31" y="91"/>
                  </a:cubicBezTo>
                  <a:cubicBezTo>
                    <a:pt x="31" y="92"/>
                    <a:pt x="32" y="92"/>
                    <a:pt x="32" y="92"/>
                  </a:cubicBezTo>
                  <a:cubicBezTo>
                    <a:pt x="32" y="92"/>
                    <a:pt x="32" y="92"/>
                    <a:pt x="32" y="93"/>
                  </a:cubicBezTo>
                  <a:cubicBezTo>
                    <a:pt x="32" y="94"/>
                    <a:pt x="31" y="95"/>
                    <a:pt x="31" y="96"/>
                  </a:cubicBezTo>
                  <a:cubicBezTo>
                    <a:pt x="31" y="98"/>
                    <a:pt x="31" y="100"/>
                    <a:pt x="31" y="100"/>
                  </a:cubicBezTo>
                  <a:cubicBezTo>
                    <a:pt x="31" y="100"/>
                    <a:pt x="31" y="100"/>
                    <a:pt x="32" y="100"/>
                  </a:cubicBezTo>
                  <a:cubicBezTo>
                    <a:pt x="32" y="101"/>
                    <a:pt x="33" y="101"/>
                    <a:pt x="34" y="101"/>
                  </a:cubicBezTo>
                  <a:cubicBezTo>
                    <a:pt x="34" y="101"/>
                    <a:pt x="35" y="102"/>
                    <a:pt x="35" y="102"/>
                  </a:cubicBezTo>
                  <a:cubicBezTo>
                    <a:pt x="36" y="102"/>
                    <a:pt x="36" y="102"/>
                    <a:pt x="36" y="102"/>
                  </a:cubicBezTo>
                  <a:cubicBezTo>
                    <a:pt x="36" y="102"/>
                    <a:pt x="37" y="102"/>
                    <a:pt x="37" y="101"/>
                  </a:cubicBezTo>
                  <a:cubicBezTo>
                    <a:pt x="38" y="100"/>
                    <a:pt x="38" y="100"/>
                    <a:pt x="39" y="99"/>
                  </a:cubicBezTo>
                  <a:cubicBezTo>
                    <a:pt x="40" y="97"/>
                    <a:pt x="41" y="95"/>
                    <a:pt x="41" y="95"/>
                  </a:cubicBezTo>
                  <a:cubicBezTo>
                    <a:pt x="41" y="95"/>
                    <a:pt x="42" y="96"/>
                    <a:pt x="42" y="96"/>
                  </a:cubicBezTo>
                  <a:cubicBezTo>
                    <a:pt x="43" y="96"/>
                    <a:pt x="44" y="96"/>
                    <a:pt x="45" y="96"/>
                  </a:cubicBezTo>
                  <a:cubicBezTo>
                    <a:pt x="46" y="96"/>
                    <a:pt x="47" y="96"/>
                    <a:pt x="48" y="97"/>
                  </a:cubicBezTo>
                  <a:cubicBezTo>
                    <a:pt x="48" y="97"/>
                    <a:pt x="49" y="97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97"/>
                    <a:pt x="50" y="97"/>
                    <a:pt x="50" y="97"/>
                  </a:cubicBezTo>
                  <a:cubicBezTo>
                    <a:pt x="51" y="97"/>
                    <a:pt x="52" y="97"/>
                    <a:pt x="53" y="97"/>
                  </a:cubicBezTo>
                  <a:cubicBezTo>
                    <a:pt x="53" y="97"/>
                    <a:pt x="54" y="97"/>
                    <a:pt x="54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6" y="97"/>
                    <a:pt x="57" y="97"/>
                    <a:pt x="57" y="97"/>
                  </a:cubicBezTo>
                  <a:cubicBezTo>
                    <a:pt x="57" y="97"/>
                    <a:pt x="57" y="98"/>
                    <a:pt x="58" y="100"/>
                  </a:cubicBezTo>
                  <a:cubicBezTo>
                    <a:pt x="59" y="101"/>
                    <a:pt x="59" y="102"/>
                    <a:pt x="60" y="103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4"/>
                    <a:pt x="61" y="104"/>
                    <a:pt x="61" y="104"/>
                  </a:cubicBezTo>
                  <a:cubicBezTo>
                    <a:pt x="62" y="104"/>
                    <a:pt x="62" y="104"/>
                    <a:pt x="63" y="103"/>
                  </a:cubicBezTo>
                  <a:cubicBezTo>
                    <a:pt x="64" y="103"/>
                    <a:pt x="64" y="103"/>
                    <a:pt x="65" y="103"/>
                  </a:cubicBezTo>
                  <a:cubicBezTo>
                    <a:pt x="65" y="103"/>
                    <a:pt x="66" y="103"/>
                    <a:pt x="66" y="103"/>
                  </a:cubicBezTo>
                  <a:cubicBezTo>
                    <a:pt x="66" y="103"/>
                    <a:pt x="66" y="102"/>
                    <a:pt x="66" y="102"/>
                  </a:cubicBezTo>
                  <a:cubicBezTo>
                    <a:pt x="66" y="101"/>
                    <a:pt x="66" y="100"/>
                    <a:pt x="66" y="99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7" y="94"/>
                  </a:cubicBezTo>
                  <a:cubicBezTo>
                    <a:pt x="67" y="94"/>
                    <a:pt x="67" y="94"/>
                    <a:pt x="67" y="94"/>
                  </a:cubicBezTo>
                  <a:cubicBezTo>
                    <a:pt x="68" y="94"/>
                    <a:pt x="68" y="94"/>
                    <a:pt x="69" y="94"/>
                  </a:cubicBezTo>
                  <a:cubicBezTo>
                    <a:pt x="69" y="94"/>
                    <a:pt x="69" y="93"/>
                    <a:pt x="70" y="93"/>
                  </a:cubicBezTo>
                  <a:cubicBezTo>
                    <a:pt x="71" y="93"/>
                    <a:pt x="72" y="92"/>
                    <a:pt x="72" y="92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1"/>
                    <a:pt x="73" y="91"/>
                  </a:cubicBezTo>
                  <a:cubicBezTo>
                    <a:pt x="73" y="91"/>
                    <a:pt x="74" y="91"/>
                    <a:pt x="74" y="91"/>
                  </a:cubicBezTo>
                  <a:cubicBezTo>
                    <a:pt x="75" y="91"/>
                    <a:pt x="76" y="90"/>
                    <a:pt x="77" y="90"/>
                  </a:cubicBezTo>
                  <a:cubicBezTo>
                    <a:pt x="77" y="89"/>
                    <a:pt x="78" y="89"/>
                    <a:pt x="78" y="89"/>
                  </a:cubicBezTo>
                  <a:cubicBezTo>
                    <a:pt x="78" y="88"/>
                    <a:pt x="79" y="88"/>
                    <a:pt x="79" y="88"/>
                  </a:cubicBezTo>
                  <a:cubicBezTo>
                    <a:pt x="79" y="88"/>
                    <a:pt x="79" y="88"/>
                    <a:pt x="80" y="87"/>
                  </a:cubicBezTo>
                  <a:cubicBezTo>
                    <a:pt x="80" y="87"/>
                    <a:pt x="80" y="87"/>
                    <a:pt x="80" y="87"/>
                  </a:cubicBezTo>
                  <a:cubicBezTo>
                    <a:pt x="80" y="87"/>
                    <a:pt x="82" y="88"/>
                    <a:pt x="83" y="89"/>
                  </a:cubicBezTo>
                  <a:cubicBezTo>
                    <a:pt x="85" y="90"/>
                    <a:pt x="87" y="91"/>
                    <a:pt x="87" y="91"/>
                  </a:cubicBezTo>
                  <a:cubicBezTo>
                    <a:pt x="87" y="91"/>
                    <a:pt x="87" y="91"/>
                    <a:pt x="88" y="91"/>
                  </a:cubicBezTo>
                  <a:cubicBezTo>
                    <a:pt x="88" y="91"/>
                    <a:pt x="89" y="90"/>
                    <a:pt x="89" y="90"/>
                  </a:cubicBezTo>
                  <a:cubicBezTo>
                    <a:pt x="90" y="89"/>
                    <a:pt x="90" y="89"/>
                    <a:pt x="90" y="88"/>
                  </a:cubicBezTo>
                  <a:cubicBezTo>
                    <a:pt x="91" y="88"/>
                    <a:pt x="91" y="88"/>
                    <a:pt x="91" y="88"/>
                  </a:cubicBezTo>
                  <a:cubicBezTo>
                    <a:pt x="91" y="88"/>
                    <a:pt x="90" y="86"/>
                    <a:pt x="89" y="84"/>
                  </a:cubicBezTo>
                  <a:cubicBezTo>
                    <a:pt x="88" y="82"/>
                    <a:pt x="87" y="80"/>
                    <a:pt x="87" y="80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87" y="80"/>
                    <a:pt x="87" y="80"/>
                    <a:pt x="88" y="79"/>
                  </a:cubicBezTo>
                  <a:cubicBezTo>
                    <a:pt x="88" y="79"/>
                    <a:pt x="88" y="79"/>
                    <a:pt x="88" y="78"/>
                  </a:cubicBezTo>
                  <a:cubicBezTo>
                    <a:pt x="89" y="78"/>
                    <a:pt x="89" y="78"/>
                    <a:pt x="89" y="77"/>
                  </a:cubicBezTo>
                  <a:cubicBezTo>
                    <a:pt x="89" y="77"/>
                    <a:pt x="90" y="76"/>
                    <a:pt x="90" y="76"/>
                  </a:cubicBezTo>
                  <a:cubicBezTo>
                    <a:pt x="90" y="76"/>
                    <a:pt x="90" y="75"/>
                    <a:pt x="91" y="75"/>
                  </a:cubicBezTo>
                  <a:cubicBezTo>
                    <a:pt x="91" y="74"/>
                    <a:pt x="91" y="74"/>
                    <a:pt x="91" y="74"/>
                  </a:cubicBezTo>
                  <a:cubicBezTo>
                    <a:pt x="91" y="74"/>
                    <a:pt x="91" y="73"/>
                    <a:pt x="92" y="73"/>
                  </a:cubicBezTo>
                  <a:cubicBezTo>
                    <a:pt x="92" y="72"/>
                    <a:pt x="92" y="72"/>
                    <a:pt x="92" y="72"/>
                  </a:cubicBezTo>
                  <a:cubicBezTo>
                    <a:pt x="93" y="71"/>
                    <a:pt x="93" y="71"/>
                    <a:pt x="93" y="70"/>
                  </a:cubicBezTo>
                  <a:cubicBezTo>
                    <a:pt x="93" y="70"/>
                    <a:pt x="93" y="69"/>
                    <a:pt x="94" y="69"/>
                  </a:cubicBezTo>
                  <a:cubicBezTo>
                    <a:pt x="94" y="69"/>
                    <a:pt x="94" y="68"/>
                    <a:pt x="94" y="68"/>
                  </a:cubicBezTo>
                  <a:cubicBezTo>
                    <a:pt x="94" y="68"/>
                    <a:pt x="94" y="67"/>
                    <a:pt x="94" y="67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94" y="67"/>
                    <a:pt x="96" y="67"/>
                    <a:pt x="99" y="67"/>
                  </a:cubicBezTo>
                  <a:cubicBezTo>
                    <a:pt x="101" y="67"/>
                    <a:pt x="103" y="66"/>
                    <a:pt x="103" y="66"/>
                  </a:cubicBezTo>
                  <a:cubicBezTo>
                    <a:pt x="103" y="66"/>
                    <a:pt x="103" y="66"/>
                    <a:pt x="103" y="66"/>
                  </a:cubicBezTo>
                  <a:cubicBezTo>
                    <a:pt x="103" y="65"/>
                    <a:pt x="103" y="64"/>
                    <a:pt x="103" y="64"/>
                  </a:cubicBezTo>
                  <a:cubicBezTo>
                    <a:pt x="104" y="63"/>
                    <a:pt x="104" y="62"/>
                    <a:pt x="104" y="62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4" y="61"/>
                    <a:pt x="102" y="60"/>
                    <a:pt x="100" y="59"/>
                  </a:cubicBezTo>
                  <a:close/>
                  <a:moveTo>
                    <a:pt x="52" y="82"/>
                  </a:moveTo>
                  <a:cubicBezTo>
                    <a:pt x="35" y="82"/>
                    <a:pt x="22" y="68"/>
                    <a:pt x="22" y="52"/>
                  </a:cubicBezTo>
                  <a:cubicBezTo>
                    <a:pt x="22" y="35"/>
                    <a:pt x="35" y="22"/>
                    <a:pt x="52" y="22"/>
                  </a:cubicBezTo>
                  <a:cubicBezTo>
                    <a:pt x="68" y="22"/>
                    <a:pt x="82" y="35"/>
                    <a:pt x="82" y="52"/>
                  </a:cubicBezTo>
                  <a:cubicBezTo>
                    <a:pt x="82" y="68"/>
                    <a:pt x="68" y="82"/>
                    <a:pt x="52" y="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7" name="Oval 75"/>
            <p:cNvSpPr>
              <a:spLocks noChangeArrowheads="1"/>
            </p:cNvSpPr>
            <p:nvPr/>
          </p:nvSpPr>
          <p:spPr bwMode="auto">
            <a:xfrm>
              <a:off x="6283382" y="4430889"/>
              <a:ext cx="931946" cy="93015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8" name="Freeform 76"/>
            <p:cNvSpPr>
              <a:spLocks noEditPoints="1"/>
            </p:cNvSpPr>
            <p:nvPr/>
          </p:nvSpPr>
          <p:spPr bwMode="auto">
            <a:xfrm>
              <a:off x="6503824" y="4690759"/>
              <a:ext cx="491064" cy="347688"/>
            </a:xfrm>
            <a:custGeom>
              <a:avLst/>
              <a:gdLst>
                <a:gd name="T0" fmla="*/ 220 w 232"/>
                <a:gd name="T1" fmla="*/ 164 h 164"/>
                <a:gd name="T2" fmla="*/ 13 w 232"/>
                <a:gd name="T3" fmla="*/ 164 h 164"/>
                <a:gd name="T4" fmla="*/ 0 w 232"/>
                <a:gd name="T5" fmla="*/ 152 h 164"/>
                <a:gd name="T6" fmla="*/ 0 w 232"/>
                <a:gd name="T7" fmla="*/ 12 h 164"/>
                <a:gd name="T8" fmla="*/ 13 w 232"/>
                <a:gd name="T9" fmla="*/ 0 h 164"/>
                <a:gd name="T10" fmla="*/ 220 w 232"/>
                <a:gd name="T11" fmla="*/ 0 h 164"/>
                <a:gd name="T12" fmla="*/ 232 w 232"/>
                <a:gd name="T13" fmla="*/ 12 h 164"/>
                <a:gd name="T14" fmla="*/ 232 w 232"/>
                <a:gd name="T15" fmla="*/ 152 h 164"/>
                <a:gd name="T16" fmla="*/ 220 w 232"/>
                <a:gd name="T17" fmla="*/ 164 h 164"/>
                <a:gd name="T18" fmla="*/ 14 w 232"/>
                <a:gd name="T19" fmla="*/ 151 h 164"/>
                <a:gd name="T20" fmla="*/ 219 w 232"/>
                <a:gd name="T21" fmla="*/ 151 h 164"/>
                <a:gd name="T22" fmla="*/ 219 w 232"/>
                <a:gd name="T23" fmla="*/ 13 h 164"/>
                <a:gd name="T24" fmla="*/ 14 w 232"/>
                <a:gd name="T25" fmla="*/ 13 h 164"/>
                <a:gd name="T26" fmla="*/ 14 w 232"/>
                <a:gd name="T27" fmla="*/ 151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2" h="164">
                  <a:moveTo>
                    <a:pt x="220" y="164"/>
                  </a:moveTo>
                  <a:cubicBezTo>
                    <a:pt x="13" y="164"/>
                    <a:pt x="13" y="164"/>
                    <a:pt x="13" y="164"/>
                  </a:cubicBezTo>
                  <a:cubicBezTo>
                    <a:pt x="6" y="164"/>
                    <a:pt x="0" y="159"/>
                    <a:pt x="0" y="15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6" y="0"/>
                    <a:pt x="232" y="6"/>
                    <a:pt x="232" y="12"/>
                  </a:cubicBezTo>
                  <a:cubicBezTo>
                    <a:pt x="232" y="152"/>
                    <a:pt x="232" y="152"/>
                    <a:pt x="232" y="152"/>
                  </a:cubicBezTo>
                  <a:cubicBezTo>
                    <a:pt x="232" y="159"/>
                    <a:pt x="226" y="164"/>
                    <a:pt x="220" y="164"/>
                  </a:cubicBezTo>
                  <a:close/>
                  <a:moveTo>
                    <a:pt x="14" y="151"/>
                  </a:moveTo>
                  <a:cubicBezTo>
                    <a:pt x="219" y="151"/>
                    <a:pt x="219" y="151"/>
                    <a:pt x="219" y="151"/>
                  </a:cubicBezTo>
                  <a:cubicBezTo>
                    <a:pt x="219" y="13"/>
                    <a:pt x="219" y="13"/>
                    <a:pt x="219" y="13"/>
                  </a:cubicBezTo>
                  <a:cubicBezTo>
                    <a:pt x="14" y="13"/>
                    <a:pt x="14" y="13"/>
                    <a:pt x="14" y="13"/>
                  </a:cubicBezTo>
                  <a:lnTo>
                    <a:pt x="14" y="1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9" name="Freeform 77"/>
            <p:cNvSpPr>
              <a:spLocks/>
            </p:cNvSpPr>
            <p:nvPr/>
          </p:nvSpPr>
          <p:spPr bwMode="auto">
            <a:xfrm>
              <a:off x="6810290" y="4828759"/>
              <a:ext cx="89610" cy="110221"/>
            </a:xfrm>
            <a:custGeom>
              <a:avLst/>
              <a:gdLst>
                <a:gd name="T0" fmla="*/ 42 w 42"/>
                <a:gd name="T1" fmla="*/ 28 h 52"/>
                <a:gd name="T2" fmla="*/ 1 w 42"/>
                <a:gd name="T3" fmla="*/ 0 h 52"/>
                <a:gd name="T4" fmla="*/ 1 w 42"/>
                <a:gd name="T5" fmla="*/ 1 h 52"/>
                <a:gd name="T6" fmla="*/ 9 w 42"/>
                <a:gd name="T7" fmla="*/ 49 h 52"/>
                <a:gd name="T8" fmla="*/ 10 w 42"/>
                <a:gd name="T9" fmla="*/ 49 h 52"/>
                <a:gd name="T10" fmla="*/ 20 w 42"/>
                <a:gd name="T11" fmla="*/ 36 h 52"/>
                <a:gd name="T12" fmla="*/ 30 w 42"/>
                <a:gd name="T13" fmla="*/ 51 h 52"/>
                <a:gd name="T14" fmla="*/ 33 w 42"/>
                <a:gd name="T15" fmla="*/ 52 h 52"/>
                <a:gd name="T16" fmla="*/ 35 w 42"/>
                <a:gd name="T17" fmla="*/ 51 h 52"/>
                <a:gd name="T18" fmla="*/ 35 w 42"/>
                <a:gd name="T19" fmla="*/ 47 h 52"/>
                <a:gd name="T20" fmla="*/ 26 w 42"/>
                <a:gd name="T21" fmla="*/ 33 h 52"/>
                <a:gd name="T22" fmla="*/ 42 w 42"/>
                <a:gd name="T23" fmla="*/ 29 h 52"/>
                <a:gd name="T24" fmla="*/ 42 w 42"/>
                <a:gd name="T25" fmla="*/ 2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52">
                  <a:moveTo>
                    <a:pt x="42" y="28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1" y="1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9" y="49"/>
                    <a:pt x="10" y="50"/>
                    <a:pt x="10" y="49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2"/>
                    <a:pt x="32" y="52"/>
                    <a:pt x="33" y="52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0"/>
                    <a:pt x="36" y="48"/>
                    <a:pt x="35" y="47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8"/>
                    <a:pt x="42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0" name="Freeform 78"/>
            <p:cNvSpPr>
              <a:spLocks noEditPoints="1"/>
            </p:cNvSpPr>
            <p:nvPr/>
          </p:nvSpPr>
          <p:spPr bwMode="auto">
            <a:xfrm>
              <a:off x="6474252" y="5053681"/>
              <a:ext cx="550207" cy="46597"/>
            </a:xfrm>
            <a:custGeom>
              <a:avLst/>
              <a:gdLst>
                <a:gd name="T0" fmla="*/ 254 w 260"/>
                <a:gd name="T1" fmla="*/ 0 h 22"/>
                <a:gd name="T2" fmla="*/ 6 w 260"/>
                <a:gd name="T3" fmla="*/ 0 h 22"/>
                <a:gd name="T4" fmla="*/ 0 w 260"/>
                <a:gd name="T5" fmla="*/ 6 h 22"/>
                <a:gd name="T6" fmla="*/ 0 w 260"/>
                <a:gd name="T7" fmla="*/ 16 h 22"/>
                <a:gd name="T8" fmla="*/ 6 w 260"/>
                <a:gd name="T9" fmla="*/ 22 h 22"/>
                <a:gd name="T10" fmla="*/ 254 w 260"/>
                <a:gd name="T11" fmla="*/ 22 h 22"/>
                <a:gd name="T12" fmla="*/ 260 w 260"/>
                <a:gd name="T13" fmla="*/ 16 h 22"/>
                <a:gd name="T14" fmla="*/ 260 w 260"/>
                <a:gd name="T15" fmla="*/ 6 h 22"/>
                <a:gd name="T16" fmla="*/ 254 w 260"/>
                <a:gd name="T17" fmla="*/ 0 h 22"/>
                <a:gd name="T18" fmla="*/ 217 w 260"/>
                <a:gd name="T19" fmla="*/ 17 h 22"/>
                <a:gd name="T20" fmla="*/ 211 w 260"/>
                <a:gd name="T21" fmla="*/ 11 h 22"/>
                <a:gd name="T22" fmla="*/ 217 w 260"/>
                <a:gd name="T23" fmla="*/ 5 h 22"/>
                <a:gd name="T24" fmla="*/ 223 w 260"/>
                <a:gd name="T25" fmla="*/ 11 h 22"/>
                <a:gd name="T26" fmla="*/ 217 w 260"/>
                <a:gd name="T27" fmla="*/ 17 h 22"/>
                <a:gd name="T28" fmla="*/ 238 w 260"/>
                <a:gd name="T29" fmla="*/ 17 h 22"/>
                <a:gd name="T30" fmla="*/ 232 w 260"/>
                <a:gd name="T31" fmla="*/ 11 h 22"/>
                <a:gd name="T32" fmla="*/ 238 w 260"/>
                <a:gd name="T33" fmla="*/ 5 h 22"/>
                <a:gd name="T34" fmla="*/ 244 w 260"/>
                <a:gd name="T35" fmla="*/ 11 h 22"/>
                <a:gd name="T36" fmla="*/ 238 w 260"/>
                <a:gd name="T37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0" h="22">
                  <a:moveTo>
                    <a:pt x="25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9"/>
                    <a:pt x="3" y="22"/>
                    <a:pt x="6" y="22"/>
                  </a:cubicBezTo>
                  <a:cubicBezTo>
                    <a:pt x="254" y="22"/>
                    <a:pt x="254" y="22"/>
                    <a:pt x="254" y="22"/>
                  </a:cubicBezTo>
                  <a:cubicBezTo>
                    <a:pt x="257" y="22"/>
                    <a:pt x="260" y="19"/>
                    <a:pt x="260" y="16"/>
                  </a:cubicBezTo>
                  <a:cubicBezTo>
                    <a:pt x="260" y="6"/>
                    <a:pt x="260" y="6"/>
                    <a:pt x="260" y="6"/>
                  </a:cubicBezTo>
                  <a:cubicBezTo>
                    <a:pt x="260" y="3"/>
                    <a:pt x="257" y="0"/>
                    <a:pt x="254" y="0"/>
                  </a:cubicBezTo>
                  <a:close/>
                  <a:moveTo>
                    <a:pt x="217" y="17"/>
                  </a:moveTo>
                  <a:cubicBezTo>
                    <a:pt x="214" y="17"/>
                    <a:pt x="211" y="14"/>
                    <a:pt x="211" y="11"/>
                  </a:cubicBezTo>
                  <a:cubicBezTo>
                    <a:pt x="211" y="8"/>
                    <a:pt x="214" y="5"/>
                    <a:pt x="217" y="5"/>
                  </a:cubicBezTo>
                  <a:cubicBezTo>
                    <a:pt x="220" y="5"/>
                    <a:pt x="223" y="8"/>
                    <a:pt x="223" y="11"/>
                  </a:cubicBezTo>
                  <a:cubicBezTo>
                    <a:pt x="223" y="14"/>
                    <a:pt x="220" y="17"/>
                    <a:pt x="217" y="17"/>
                  </a:cubicBezTo>
                  <a:close/>
                  <a:moveTo>
                    <a:pt x="238" y="17"/>
                  </a:moveTo>
                  <a:cubicBezTo>
                    <a:pt x="234" y="17"/>
                    <a:pt x="232" y="14"/>
                    <a:pt x="232" y="11"/>
                  </a:cubicBezTo>
                  <a:cubicBezTo>
                    <a:pt x="232" y="8"/>
                    <a:pt x="234" y="5"/>
                    <a:pt x="238" y="5"/>
                  </a:cubicBezTo>
                  <a:cubicBezTo>
                    <a:pt x="241" y="5"/>
                    <a:pt x="244" y="8"/>
                    <a:pt x="244" y="11"/>
                  </a:cubicBezTo>
                  <a:cubicBezTo>
                    <a:pt x="244" y="14"/>
                    <a:pt x="241" y="17"/>
                    <a:pt x="238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1" name="Line 79"/>
            <p:cNvSpPr>
              <a:spLocks noChangeShapeType="1"/>
            </p:cNvSpPr>
            <p:nvPr/>
          </p:nvSpPr>
          <p:spPr bwMode="auto">
            <a:xfrm>
              <a:off x="6749356" y="4895070"/>
              <a:ext cx="0" cy="0"/>
            </a:xfrm>
            <a:prstGeom prst="line">
              <a:avLst/>
            </a:prstGeom>
            <a:noFill/>
            <a:ln w="25400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endParaRPr lang="en-GB" sz="170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2" name="Oval 80"/>
            <p:cNvSpPr>
              <a:spLocks noChangeArrowheads="1"/>
            </p:cNvSpPr>
            <p:nvPr/>
          </p:nvSpPr>
          <p:spPr bwMode="auto">
            <a:xfrm>
              <a:off x="8109639" y="4746317"/>
              <a:ext cx="734804" cy="735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3" name="Freeform 81"/>
            <p:cNvSpPr>
              <a:spLocks/>
            </p:cNvSpPr>
            <p:nvPr/>
          </p:nvSpPr>
          <p:spPr bwMode="auto">
            <a:xfrm>
              <a:off x="8314846" y="5134330"/>
              <a:ext cx="17026" cy="103948"/>
            </a:xfrm>
            <a:custGeom>
              <a:avLst/>
              <a:gdLst>
                <a:gd name="T0" fmla="*/ 3 w 8"/>
                <a:gd name="T1" fmla="*/ 0 h 49"/>
                <a:gd name="T2" fmla="*/ 0 w 8"/>
                <a:gd name="T3" fmla="*/ 0 h 49"/>
                <a:gd name="T4" fmla="*/ 0 w 8"/>
                <a:gd name="T5" fmla="*/ 49 h 49"/>
                <a:gd name="T6" fmla="*/ 3 w 8"/>
                <a:gd name="T7" fmla="*/ 49 h 49"/>
                <a:gd name="T8" fmla="*/ 8 w 8"/>
                <a:gd name="T9" fmla="*/ 44 h 49"/>
                <a:gd name="T10" fmla="*/ 8 w 8"/>
                <a:gd name="T11" fmla="*/ 5 h 49"/>
                <a:gd name="T12" fmla="*/ 3 w 8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9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5" y="49"/>
                    <a:pt x="8" y="47"/>
                    <a:pt x="8" y="4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2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4" name="Freeform 82"/>
            <p:cNvSpPr>
              <a:spLocks/>
            </p:cNvSpPr>
            <p:nvPr/>
          </p:nvSpPr>
          <p:spPr bwMode="auto">
            <a:xfrm>
              <a:off x="8209106" y="4861019"/>
              <a:ext cx="535869" cy="411311"/>
            </a:xfrm>
            <a:custGeom>
              <a:avLst/>
              <a:gdLst>
                <a:gd name="T0" fmla="*/ 239 w 253"/>
                <a:gd name="T1" fmla="*/ 127 h 194"/>
                <a:gd name="T2" fmla="*/ 239 w 253"/>
                <a:gd name="T3" fmla="*/ 122 h 194"/>
                <a:gd name="T4" fmla="*/ 229 w 253"/>
                <a:gd name="T5" fmla="*/ 109 h 194"/>
                <a:gd name="T6" fmla="*/ 200 w 253"/>
                <a:gd name="T7" fmla="*/ 42 h 194"/>
                <a:gd name="T8" fmla="*/ 205 w 253"/>
                <a:gd name="T9" fmla="*/ 38 h 194"/>
                <a:gd name="T10" fmla="*/ 127 w 253"/>
                <a:gd name="T11" fmla="*/ 0 h 194"/>
                <a:gd name="T12" fmla="*/ 48 w 253"/>
                <a:gd name="T13" fmla="*/ 38 h 194"/>
                <a:gd name="T14" fmla="*/ 53 w 253"/>
                <a:gd name="T15" fmla="*/ 42 h 194"/>
                <a:gd name="T16" fmla="*/ 24 w 253"/>
                <a:gd name="T17" fmla="*/ 109 h 194"/>
                <a:gd name="T18" fmla="*/ 14 w 253"/>
                <a:gd name="T19" fmla="*/ 122 h 194"/>
                <a:gd name="T20" fmla="*/ 14 w 253"/>
                <a:gd name="T21" fmla="*/ 127 h 194"/>
                <a:gd name="T22" fmla="*/ 0 w 253"/>
                <a:gd name="T23" fmla="*/ 146 h 194"/>
                <a:gd name="T24" fmla="*/ 0 w 253"/>
                <a:gd name="T25" fmla="*/ 157 h 194"/>
                <a:gd name="T26" fmla="*/ 14 w 253"/>
                <a:gd name="T27" fmla="*/ 176 h 194"/>
                <a:gd name="T28" fmla="*/ 14 w 253"/>
                <a:gd name="T29" fmla="*/ 181 h 194"/>
                <a:gd name="T30" fmla="*/ 28 w 253"/>
                <a:gd name="T31" fmla="*/ 194 h 194"/>
                <a:gd name="T32" fmla="*/ 33 w 253"/>
                <a:gd name="T33" fmla="*/ 194 h 194"/>
                <a:gd name="T34" fmla="*/ 46 w 253"/>
                <a:gd name="T35" fmla="*/ 181 h 194"/>
                <a:gd name="T36" fmla="*/ 46 w 253"/>
                <a:gd name="T37" fmla="*/ 164 h 194"/>
                <a:gd name="T38" fmla="*/ 46 w 253"/>
                <a:gd name="T39" fmla="*/ 139 h 194"/>
                <a:gd name="T40" fmla="*/ 46 w 253"/>
                <a:gd name="T41" fmla="*/ 122 h 194"/>
                <a:gd name="T42" fmla="*/ 37 w 253"/>
                <a:gd name="T43" fmla="*/ 110 h 194"/>
                <a:gd name="T44" fmla="*/ 63 w 253"/>
                <a:gd name="T45" fmla="*/ 50 h 194"/>
                <a:gd name="T46" fmla="*/ 68 w 253"/>
                <a:gd name="T47" fmla="*/ 54 h 194"/>
                <a:gd name="T48" fmla="*/ 127 w 253"/>
                <a:gd name="T49" fmla="*/ 26 h 194"/>
                <a:gd name="T50" fmla="*/ 185 w 253"/>
                <a:gd name="T51" fmla="*/ 54 h 194"/>
                <a:gd name="T52" fmla="*/ 190 w 253"/>
                <a:gd name="T53" fmla="*/ 50 h 194"/>
                <a:gd name="T54" fmla="*/ 216 w 253"/>
                <a:gd name="T55" fmla="*/ 110 h 194"/>
                <a:gd name="T56" fmla="*/ 208 w 253"/>
                <a:gd name="T57" fmla="*/ 122 h 194"/>
                <a:gd name="T58" fmla="*/ 208 w 253"/>
                <a:gd name="T59" fmla="*/ 139 h 194"/>
                <a:gd name="T60" fmla="*/ 208 w 253"/>
                <a:gd name="T61" fmla="*/ 164 h 194"/>
                <a:gd name="T62" fmla="*/ 208 w 253"/>
                <a:gd name="T63" fmla="*/ 181 h 194"/>
                <a:gd name="T64" fmla="*/ 221 w 253"/>
                <a:gd name="T65" fmla="*/ 194 h 194"/>
                <a:gd name="T66" fmla="*/ 226 w 253"/>
                <a:gd name="T67" fmla="*/ 194 h 194"/>
                <a:gd name="T68" fmla="*/ 239 w 253"/>
                <a:gd name="T69" fmla="*/ 181 h 194"/>
                <a:gd name="T70" fmla="*/ 239 w 253"/>
                <a:gd name="T71" fmla="*/ 176 h 194"/>
                <a:gd name="T72" fmla="*/ 253 w 253"/>
                <a:gd name="T73" fmla="*/ 157 h 194"/>
                <a:gd name="T74" fmla="*/ 253 w 253"/>
                <a:gd name="T75" fmla="*/ 146 h 194"/>
                <a:gd name="T76" fmla="*/ 239 w 253"/>
                <a:gd name="T77" fmla="*/ 12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53" h="194">
                  <a:moveTo>
                    <a:pt x="239" y="127"/>
                  </a:moveTo>
                  <a:cubicBezTo>
                    <a:pt x="239" y="122"/>
                    <a:pt x="239" y="122"/>
                    <a:pt x="239" y="122"/>
                  </a:cubicBezTo>
                  <a:cubicBezTo>
                    <a:pt x="239" y="116"/>
                    <a:pt x="235" y="111"/>
                    <a:pt x="229" y="109"/>
                  </a:cubicBezTo>
                  <a:cubicBezTo>
                    <a:pt x="226" y="83"/>
                    <a:pt x="215" y="60"/>
                    <a:pt x="200" y="42"/>
                  </a:cubicBezTo>
                  <a:cubicBezTo>
                    <a:pt x="205" y="38"/>
                    <a:pt x="205" y="38"/>
                    <a:pt x="205" y="38"/>
                  </a:cubicBezTo>
                  <a:cubicBezTo>
                    <a:pt x="184" y="13"/>
                    <a:pt x="156" y="0"/>
                    <a:pt x="127" y="0"/>
                  </a:cubicBezTo>
                  <a:cubicBezTo>
                    <a:pt x="97" y="0"/>
                    <a:pt x="69" y="13"/>
                    <a:pt x="48" y="38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38" y="60"/>
                    <a:pt x="28" y="83"/>
                    <a:pt x="24" y="109"/>
                  </a:cubicBezTo>
                  <a:cubicBezTo>
                    <a:pt x="19" y="111"/>
                    <a:pt x="14" y="116"/>
                    <a:pt x="14" y="122"/>
                  </a:cubicBezTo>
                  <a:cubicBezTo>
                    <a:pt x="14" y="127"/>
                    <a:pt x="14" y="127"/>
                    <a:pt x="14" y="127"/>
                  </a:cubicBezTo>
                  <a:cubicBezTo>
                    <a:pt x="6" y="129"/>
                    <a:pt x="0" y="137"/>
                    <a:pt x="0" y="14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66"/>
                    <a:pt x="6" y="174"/>
                    <a:pt x="14" y="176"/>
                  </a:cubicBezTo>
                  <a:cubicBezTo>
                    <a:pt x="14" y="181"/>
                    <a:pt x="14" y="181"/>
                    <a:pt x="14" y="181"/>
                  </a:cubicBezTo>
                  <a:cubicBezTo>
                    <a:pt x="14" y="188"/>
                    <a:pt x="20" y="194"/>
                    <a:pt x="28" y="194"/>
                  </a:cubicBezTo>
                  <a:cubicBezTo>
                    <a:pt x="33" y="194"/>
                    <a:pt x="33" y="194"/>
                    <a:pt x="33" y="194"/>
                  </a:cubicBezTo>
                  <a:cubicBezTo>
                    <a:pt x="40" y="194"/>
                    <a:pt x="46" y="188"/>
                    <a:pt x="46" y="181"/>
                  </a:cubicBezTo>
                  <a:cubicBezTo>
                    <a:pt x="46" y="164"/>
                    <a:pt x="46" y="164"/>
                    <a:pt x="46" y="164"/>
                  </a:cubicBezTo>
                  <a:cubicBezTo>
                    <a:pt x="46" y="139"/>
                    <a:pt x="46" y="139"/>
                    <a:pt x="46" y="139"/>
                  </a:cubicBezTo>
                  <a:cubicBezTo>
                    <a:pt x="46" y="122"/>
                    <a:pt x="46" y="122"/>
                    <a:pt x="46" y="122"/>
                  </a:cubicBezTo>
                  <a:cubicBezTo>
                    <a:pt x="46" y="116"/>
                    <a:pt x="42" y="112"/>
                    <a:pt x="37" y="110"/>
                  </a:cubicBezTo>
                  <a:cubicBezTo>
                    <a:pt x="40" y="87"/>
                    <a:pt x="50" y="66"/>
                    <a:pt x="63" y="50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84" y="36"/>
                    <a:pt x="105" y="26"/>
                    <a:pt x="127" y="26"/>
                  </a:cubicBezTo>
                  <a:cubicBezTo>
                    <a:pt x="149" y="26"/>
                    <a:pt x="170" y="36"/>
                    <a:pt x="185" y="54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204" y="66"/>
                    <a:pt x="213" y="87"/>
                    <a:pt x="216" y="110"/>
                  </a:cubicBezTo>
                  <a:cubicBezTo>
                    <a:pt x="211" y="112"/>
                    <a:pt x="208" y="116"/>
                    <a:pt x="208" y="122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08" y="164"/>
                    <a:pt x="208" y="164"/>
                    <a:pt x="208" y="164"/>
                  </a:cubicBezTo>
                  <a:cubicBezTo>
                    <a:pt x="208" y="181"/>
                    <a:pt x="208" y="181"/>
                    <a:pt x="208" y="181"/>
                  </a:cubicBezTo>
                  <a:cubicBezTo>
                    <a:pt x="208" y="188"/>
                    <a:pt x="214" y="194"/>
                    <a:pt x="221" y="194"/>
                  </a:cubicBezTo>
                  <a:cubicBezTo>
                    <a:pt x="226" y="194"/>
                    <a:pt x="226" y="194"/>
                    <a:pt x="226" y="194"/>
                  </a:cubicBezTo>
                  <a:cubicBezTo>
                    <a:pt x="233" y="194"/>
                    <a:pt x="239" y="188"/>
                    <a:pt x="239" y="181"/>
                  </a:cubicBezTo>
                  <a:cubicBezTo>
                    <a:pt x="239" y="176"/>
                    <a:pt x="239" y="176"/>
                    <a:pt x="239" y="176"/>
                  </a:cubicBezTo>
                  <a:cubicBezTo>
                    <a:pt x="247" y="174"/>
                    <a:pt x="253" y="166"/>
                    <a:pt x="253" y="157"/>
                  </a:cubicBezTo>
                  <a:cubicBezTo>
                    <a:pt x="253" y="146"/>
                    <a:pt x="253" y="146"/>
                    <a:pt x="253" y="146"/>
                  </a:cubicBezTo>
                  <a:cubicBezTo>
                    <a:pt x="253" y="137"/>
                    <a:pt x="247" y="129"/>
                    <a:pt x="239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5" name="Freeform 83"/>
            <p:cNvSpPr>
              <a:spLocks/>
            </p:cNvSpPr>
            <p:nvPr/>
          </p:nvSpPr>
          <p:spPr bwMode="auto">
            <a:xfrm>
              <a:off x="8624898" y="5134330"/>
              <a:ext cx="14338" cy="103948"/>
            </a:xfrm>
            <a:custGeom>
              <a:avLst/>
              <a:gdLst>
                <a:gd name="T0" fmla="*/ 0 w 7"/>
                <a:gd name="T1" fmla="*/ 5 h 49"/>
                <a:gd name="T2" fmla="*/ 0 w 7"/>
                <a:gd name="T3" fmla="*/ 44 h 49"/>
                <a:gd name="T4" fmla="*/ 5 w 7"/>
                <a:gd name="T5" fmla="*/ 49 h 49"/>
                <a:gd name="T6" fmla="*/ 7 w 7"/>
                <a:gd name="T7" fmla="*/ 49 h 49"/>
                <a:gd name="T8" fmla="*/ 7 w 7"/>
                <a:gd name="T9" fmla="*/ 0 h 49"/>
                <a:gd name="T10" fmla="*/ 5 w 7"/>
                <a:gd name="T11" fmla="*/ 0 h 49"/>
                <a:gd name="T12" fmla="*/ 0 w 7"/>
                <a:gd name="T13" fmla="*/ 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49">
                  <a:moveTo>
                    <a:pt x="0" y="5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47"/>
                    <a:pt x="2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6" name="Oval 84"/>
            <p:cNvSpPr>
              <a:spLocks noChangeArrowheads="1"/>
            </p:cNvSpPr>
            <p:nvPr/>
          </p:nvSpPr>
          <p:spPr bwMode="auto">
            <a:xfrm>
              <a:off x="8243158" y="2681697"/>
              <a:ext cx="608453" cy="60845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7" name="Freeform 85"/>
            <p:cNvSpPr>
              <a:spLocks noEditPoints="1"/>
            </p:cNvSpPr>
            <p:nvPr/>
          </p:nvSpPr>
          <p:spPr bwMode="auto">
            <a:xfrm>
              <a:off x="8374885" y="2805359"/>
              <a:ext cx="312740" cy="346792"/>
            </a:xfrm>
            <a:custGeom>
              <a:avLst/>
              <a:gdLst>
                <a:gd name="T0" fmla="*/ 143 w 148"/>
                <a:gd name="T1" fmla="*/ 124 h 164"/>
                <a:gd name="T2" fmla="*/ 140 w 148"/>
                <a:gd name="T3" fmla="*/ 121 h 164"/>
                <a:gd name="T4" fmla="*/ 140 w 148"/>
                <a:gd name="T5" fmla="*/ 8 h 164"/>
                <a:gd name="T6" fmla="*/ 131 w 148"/>
                <a:gd name="T7" fmla="*/ 2 h 164"/>
                <a:gd name="T8" fmla="*/ 39 w 148"/>
                <a:gd name="T9" fmla="*/ 38 h 164"/>
                <a:gd name="T10" fmla="*/ 35 w 148"/>
                <a:gd name="T11" fmla="*/ 44 h 164"/>
                <a:gd name="T12" fmla="*/ 35 w 148"/>
                <a:gd name="T13" fmla="*/ 121 h 164"/>
                <a:gd name="T14" fmla="*/ 22 w 148"/>
                <a:gd name="T15" fmla="*/ 127 h 164"/>
                <a:gd name="T16" fmla="*/ 4 w 148"/>
                <a:gd name="T17" fmla="*/ 157 h 164"/>
                <a:gd name="T18" fmla="*/ 39 w 148"/>
                <a:gd name="T19" fmla="*/ 154 h 164"/>
                <a:gd name="T20" fmla="*/ 56 w 148"/>
                <a:gd name="T21" fmla="*/ 124 h 164"/>
                <a:gd name="T22" fmla="*/ 53 w 148"/>
                <a:gd name="T23" fmla="*/ 121 h 164"/>
                <a:gd name="T24" fmla="*/ 53 w 148"/>
                <a:gd name="T25" fmla="*/ 81 h 164"/>
                <a:gd name="T26" fmla="*/ 122 w 148"/>
                <a:gd name="T27" fmla="*/ 54 h 164"/>
                <a:gd name="T28" fmla="*/ 122 w 148"/>
                <a:gd name="T29" fmla="*/ 121 h 164"/>
                <a:gd name="T30" fmla="*/ 109 w 148"/>
                <a:gd name="T31" fmla="*/ 127 h 164"/>
                <a:gd name="T32" fmla="*/ 91 w 148"/>
                <a:gd name="T33" fmla="*/ 157 h 164"/>
                <a:gd name="T34" fmla="*/ 125 w 148"/>
                <a:gd name="T35" fmla="*/ 154 h 164"/>
                <a:gd name="T36" fmla="*/ 143 w 148"/>
                <a:gd name="T37" fmla="*/ 124 h 164"/>
                <a:gd name="T38" fmla="*/ 53 w 148"/>
                <a:gd name="T39" fmla="*/ 72 h 164"/>
                <a:gd name="T40" fmla="*/ 53 w 148"/>
                <a:gd name="T41" fmla="*/ 60 h 164"/>
                <a:gd name="T42" fmla="*/ 122 w 148"/>
                <a:gd name="T43" fmla="*/ 33 h 164"/>
                <a:gd name="T44" fmla="*/ 122 w 148"/>
                <a:gd name="T45" fmla="*/ 34 h 164"/>
                <a:gd name="T46" fmla="*/ 122 w 148"/>
                <a:gd name="T47" fmla="*/ 45 h 164"/>
                <a:gd name="T48" fmla="*/ 53 w 148"/>
                <a:gd name="T49" fmla="*/ 7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8" h="164">
                  <a:moveTo>
                    <a:pt x="143" y="124"/>
                  </a:moveTo>
                  <a:cubicBezTo>
                    <a:pt x="142" y="123"/>
                    <a:pt x="141" y="122"/>
                    <a:pt x="140" y="121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0" y="3"/>
                    <a:pt x="135" y="0"/>
                    <a:pt x="131" y="2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7" y="39"/>
                    <a:pt x="35" y="41"/>
                    <a:pt x="35" y="44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1" y="123"/>
                    <a:pt x="26" y="125"/>
                    <a:pt x="22" y="127"/>
                  </a:cubicBezTo>
                  <a:cubicBezTo>
                    <a:pt x="8" y="136"/>
                    <a:pt x="0" y="150"/>
                    <a:pt x="4" y="157"/>
                  </a:cubicBezTo>
                  <a:cubicBezTo>
                    <a:pt x="9" y="164"/>
                    <a:pt x="24" y="163"/>
                    <a:pt x="39" y="154"/>
                  </a:cubicBezTo>
                  <a:cubicBezTo>
                    <a:pt x="53" y="145"/>
                    <a:pt x="61" y="132"/>
                    <a:pt x="56" y="124"/>
                  </a:cubicBezTo>
                  <a:cubicBezTo>
                    <a:pt x="56" y="123"/>
                    <a:pt x="54" y="122"/>
                    <a:pt x="53" y="121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122" y="54"/>
                    <a:pt x="122" y="54"/>
                    <a:pt x="122" y="54"/>
                  </a:cubicBezTo>
                  <a:cubicBezTo>
                    <a:pt x="122" y="121"/>
                    <a:pt x="122" y="121"/>
                    <a:pt x="122" y="121"/>
                  </a:cubicBezTo>
                  <a:cubicBezTo>
                    <a:pt x="117" y="123"/>
                    <a:pt x="113" y="125"/>
                    <a:pt x="109" y="127"/>
                  </a:cubicBezTo>
                  <a:cubicBezTo>
                    <a:pt x="94" y="136"/>
                    <a:pt x="86" y="150"/>
                    <a:pt x="91" y="157"/>
                  </a:cubicBezTo>
                  <a:cubicBezTo>
                    <a:pt x="95" y="164"/>
                    <a:pt x="111" y="163"/>
                    <a:pt x="125" y="154"/>
                  </a:cubicBezTo>
                  <a:cubicBezTo>
                    <a:pt x="140" y="145"/>
                    <a:pt x="148" y="132"/>
                    <a:pt x="143" y="124"/>
                  </a:cubicBezTo>
                  <a:close/>
                  <a:moveTo>
                    <a:pt x="53" y="72"/>
                  </a:moveTo>
                  <a:cubicBezTo>
                    <a:pt x="53" y="60"/>
                    <a:pt x="53" y="60"/>
                    <a:pt x="53" y="60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34"/>
                    <a:pt x="122" y="34"/>
                    <a:pt x="122" y="34"/>
                  </a:cubicBezTo>
                  <a:cubicBezTo>
                    <a:pt x="122" y="45"/>
                    <a:pt x="122" y="45"/>
                    <a:pt x="122" y="45"/>
                  </a:cubicBezTo>
                  <a:lnTo>
                    <a:pt x="53" y="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8" name="Oval 86"/>
            <p:cNvSpPr>
              <a:spLocks noChangeArrowheads="1"/>
            </p:cNvSpPr>
            <p:nvPr/>
          </p:nvSpPr>
          <p:spPr bwMode="auto">
            <a:xfrm>
              <a:off x="7692055" y="3754332"/>
              <a:ext cx="678349" cy="68014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9" name="Freeform 87"/>
            <p:cNvSpPr>
              <a:spLocks/>
            </p:cNvSpPr>
            <p:nvPr/>
          </p:nvSpPr>
          <p:spPr bwMode="auto">
            <a:xfrm>
              <a:off x="7817509" y="4076929"/>
              <a:ext cx="425649" cy="181909"/>
            </a:xfrm>
            <a:custGeom>
              <a:avLst/>
              <a:gdLst>
                <a:gd name="T0" fmla="*/ 109 w 201"/>
                <a:gd name="T1" fmla="*/ 0 h 86"/>
                <a:gd name="T2" fmla="*/ 111 w 201"/>
                <a:gd name="T3" fmla="*/ 14 h 86"/>
                <a:gd name="T4" fmla="*/ 63 w 201"/>
                <a:gd name="T5" fmla="*/ 62 h 86"/>
                <a:gd name="T6" fmla="*/ 16 w 201"/>
                <a:gd name="T7" fmla="*/ 14 h 86"/>
                <a:gd name="T8" fmla="*/ 18 w 201"/>
                <a:gd name="T9" fmla="*/ 0 h 86"/>
                <a:gd name="T10" fmla="*/ 0 w 201"/>
                <a:gd name="T11" fmla="*/ 0 h 86"/>
                <a:gd name="T12" fmla="*/ 0 w 201"/>
                <a:gd name="T13" fmla="*/ 72 h 86"/>
                <a:gd name="T14" fmla="*/ 14 w 201"/>
                <a:gd name="T15" fmla="*/ 86 h 86"/>
                <a:gd name="T16" fmla="*/ 187 w 201"/>
                <a:gd name="T17" fmla="*/ 86 h 86"/>
                <a:gd name="T18" fmla="*/ 201 w 201"/>
                <a:gd name="T19" fmla="*/ 72 h 86"/>
                <a:gd name="T20" fmla="*/ 201 w 201"/>
                <a:gd name="T21" fmla="*/ 0 h 86"/>
                <a:gd name="T22" fmla="*/ 109 w 201"/>
                <a:gd name="T2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1" h="86">
                  <a:moveTo>
                    <a:pt x="109" y="0"/>
                  </a:moveTo>
                  <a:cubicBezTo>
                    <a:pt x="110" y="4"/>
                    <a:pt x="111" y="9"/>
                    <a:pt x="111" y="14"/>
                  </a:cubicBezTo>
                  <a:cubicBezTo>
                    <a:pt x="111" y="41"/>
                    <a:pt x="90" y="62"/>
                    <a:pt x="63" y="62"/>
                  </a:cubicBezTo>
                  <a:cubicBezTo>
                    <a:pt x="37" y="62"/>
                    <a:pt x="16" y="41"/>
                    <a:pt x="16" y="14"/>
                  </a:cubicBezTo>
                  <a:cubicBezTo>
                    <a:pt x="16" y="9"/>
                    <a:pt x="16" y="4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9"/>
                    <a:pt x="6" y="86"/>
                    <a:pt x="14" y="86"/>
                  </a:cubicBezTo>
                  <a:cubicBezTo>
                    <a:pt x="187" y="86"/>
                    <a:pt x="187" y="86"/>
                    <a:pt x="187" y="86"/>
                  </a:cubicBezTo>
                  <a:cubicBezTo>
                    <a:pt x="195" y="86"/>
                    <a:pt x="201" y="79"/>
                    <a:pt x="201" y="72"/>
                  </a:cubicBezTo>
                  <a:cubicBezTo>
                    <a:pt x="201" y="0"/>
                    <a:pt x="201" y="0"/>
                    <a:pt x="201" y="0"/>
                  </a:cubicBezTo>
                  <a:lnTo>
                    <a:pt x="1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0" name="Freeform 88"/>
            <p:cNvSpPr>
              <a:spLocks/>
            </p:cNvSpPr>
            <p:nvPr/>
          </p:nvSpPr>
          <p:spPr bwMode="auto">
            <a:xfrm>
              <a:off x="7899951" y="3929968"/>
              <a:ext cx="99467" cy="36740"/>
            </a:xfrm>
            <a:custGeom>
              <a:avLst/>
              <a:gdLst>
                <a:gd name="T0" fmla="*/ 44 w 47"/>
                <a:gd name="T1" fmla="*/ 17 h 17"/>
                <a:gd name="T2" fmla="*/ 3 w 47"/>
                <a:gd name="T3" fmla="*/ 17 h 17"/>
                <a:gd name="T4" fmla="*/ 0 w 47"/>
                <a:gd name="T5" fmla="*/ 14 h 17"/>
                <a:gd name="T6" fmla="*/ 0 w 47"/>
                <a:gd name="T7" fmla="*/ 3 h 17"/>
                <a:gd name="T8" fmla="*/ 3 w 47"/>
                <a:gd name="T9" fmla="*/ 0 h 17"/>
                <a:gd name="T10" fmla="*/ 44 w 47"/>
                <a:gd name="T11" fmla="*/ 0 h 17"/>
                <a:gd name="T12" fmla="*/ 47 w 47"/>
                <a:gd name="T13" fmla="*/ 3 h 17"/>
                <a:gd name="T14" fmla="*/ 47 w 47"/>
                <a:gd name="T15" fmla="*/ 14 h 17"/>
                <a:gd name="T16" fmla="*/ 44 w 47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7">
                  <a:moveTo>
                    <a:pt x="44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1" y="17"/>
                    <a:pt x="0" y="16"/>
                    <a:pt x="0" y="1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6" y="0"/>
                    <a:pt x="47" y="1"/>
                    <a:pt x="47" y="3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6"/>
                    <a:pt x="46" y="17"/>
                    <a:pt x="44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1" name="Freeform 89"/>
            <p:cNvSpPr>
              <a:spLocks noEditPoints="1"/>
            </p:cNvSpPr>
            <p:nvPr/>
          </p:nvSpPr>
          <p:spPr bwMode="auto">
            <a:xfrm>
              <a:off x="7817509" y="3979254"/>
              <a:ext cx="425649" cy="80649"/>
            </a:xfrm>
            <a:custGeom>
              <a:avLst/>
              <a:gdLst>
                <a:gd name="T0" fmla="*/ 187 w 201"/>
                <a:gd name="T1" fmla="*/ 0 h 38"/>
                <a:gd name="T2" fmla="*/ 14 w 201"/>
                <a:gd name="T3" fmla="*/ 0 h 38"/>
                <a:gd name="T4" fmla="*/ 0 w 201"/>
                <a:gd name="T5" fmla="*/ 14 h 38"/>
                <a:gd name="T6" fmla="*/ 0 w 201"/>
                <a:gd name="T7" fmla="*/ 38 h 38"/>
                <a:gd name="T8" fmla="*/ 21 w 201"/>
                <a:gd name="T9" fmla="*/ 38 h 38"/>
                <a:gd name="T10" fmla="*/ 63 w 201"/>
                <a:gd name="T11" fmla="*/ 13 h 38"/>
                <a:gd name="T12" fmla="*/ 105 w 201"/>
                <a:gd name="T13" fmla="*/ 38 h 38"/>
                <a:gd name="T14" fmla="*/ 201 w 201"/>
                <a:gd name="T15" fmla="*/ 38 h 38"/>
                <a:gd name="T16" fmla="*/ 201 w 201"/>
                <a:gd name="T17" fmla="*/ 14 h 38"/>
                <a:gd name="T18" fmla="*/ 187 w 201"/>
                <a:gd name="T19" fmla="*/ 0 h 38"/>
                <a:gd name="T20" fmla="*/ 168 w 201"/>
                <a:gd name="T21" fmla="*/ 27 h 38"/>
                <a:gd name="T22" fmla="*/ 160 w 201"/>
                <a:gd name="T23" fmla="*/ 19 h 38"/>
                <a:gd name="T24" fmla="*/ 168 w 201"/>
                <a:gd name="T25" fmla="*/ 10 h 38"/>
                <a:gd name="T26" fmla="*/ 176 w 201"/>
                <a:gd name="T27" fmla="*/ 19 h 38"/>
                <a:gd name="T28" fmla="*/ 168 w 201"/>
                <a:gd name="T29" fmla="*/ 2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1" h="38">
                  <a:moveTo>
                    <a:pt x="187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9" y="23"/>
                    <a:pt x="45" y="13"/>
                    <a:pt x="63" y="13"/>
                  </a:cubicBezTo>
                  <a:cubicBezTo>
                    <a:pt x="81" y="13"/>
                    <a:pt x="97" y="23"/>
                    <a:pt x="105" y="38"/>
                  </a:cubicBezTo>
                  <a:cubicBezTo>
                    <a:pt x="201" y="38"/>
                    <a:pt x="201" y="38"/>
                    <a:pt x="201" y="38"/>
                  </a:cubicBezTo>
                  <a:cubicBezTo>
                    <a:pt x="201" y="14"/>
                    <a:pt x="201" y="14"/>
                    <a:pt x="201" y="14"/>
                  </a:cubicBezTo>
                  <a:cubicBezTo>
                    <a:pt x="201" y="6"/>
                    <a:pt x="195" y="0"/>
                    <a:pt x="187" y="0"/>
                  </a:cubicBezTo>
                  <a:close/>
                  <a:moveTo>
                    <a:pt x="168" y="27"/>
                  </a:moveTo>
                  <a:cubicBezTo>
                    <a:pt x="163" y="27"/>
                    <a:pt x="160" y="23"/>
                    <a:pt x="160" y="19"/>
                  </a:cubicBezTo>
                  <a:cubicBezTo>
                    <a:pt x="160" y="14"/>
                    <a:pt x="163" y="10"/>
                    <a:pt x="168" y="10"/>
                  </a:cubicBezTo>
                  <a:cubicBezTo>
                    <a:pt x="172" y="10"/>
                    <a:pt x="176" y="14"/>
                    <a:pt x="176" y="19"/>
                  </a:cubicBezTo>
                  <a:cubicBezTo>
                    <a:pt x="176" y="23"/>
                    <a:pt x="172" y="27"/>
                    <a:pt x="168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2" name="Oval 90"/>
            <p:cNvSpPr>
              <a:spLocks noChangeArrowheads="1"/>
            </p:cNvSpPr>
            <p:nvPr/>
          </p:nvSpPr>
          <p:spPr bwMode="auto">
            <a:xfrm>
              <a:off x="9471714" y="5165693"/>
              <a:ext cx="631752" cy="63175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3" name="Freeform 91"/>
            <p:cNvSpPr>
              <a:spLocks noEditPoints="1"/>
            </p:cNvSpPr>
            <p:nvPr/>
          </p:nvSpPr>
          <p:spPr bwMode="auto">
            <a:xfrm>
              <a:off x="9597169" y="5348498"/>
              <a:ext cx="383532" cy="267039"/>
            </a:xfrm>
            <a:custGeom>
              <a:avLst/>
              <a:gdLst>
                <a:gd name="T0" fmla="*/ 90 w 181"/>
                <a:gd name="T1" fmla="*/ 0 h 126"/>
                <a:gd name="T2" fmla="*/ 0 w 181"/>
                <a:gd name="T3" fmla="*/ 55 h 126"/>
                <a:gd name="T4" fmla="*/ 90 w 181"/>
                <a:gd name="T5" fmla="*/ 110 h 126"/>
                <a:gd name="T6" fmla="*/ 135 w 181"/>
                <a:gd name="T7" fmla="*/ 103 h 126"/>
                <a:gd name="T8" fmla="*/ 162 w 181"/>
                <a:gd name="T9" fmla="*/ 126 h 126"/>
                <a:gd name="T10" fmla="*/ 162 w 181"/>
                <a:gd name="T11" fmla="*/ 88 h 126"/>
                <a:gd name="T12" fmla="*/ 181 w 181"/>
                <a:gd name="T13" fmla="*/ 55 h 126"/>
                <a:gd name="T14" fmla="*/ 90 w 181"/>
                <a:gd name="T15" fmla="*/ 0 h 126"/>
                <a:gd name="T16" fmla="*/ 131 w 181"/>
                <a:gd name="T17" fmla="*/ 81 h 126"/>
                <a:gd name="T18" fmla="*/ 49 w 181"/>
                <a:gd name="T19" fmla="*/ 81 h 126"/>
                <a:gd name="T20" fmla="*/ 45 w 181"/>
                <a:gd name="T21" fmla="*/ 76 h 126"/>
                <a:gd name="T22" fmla="*/ 49 w 181"/>
                <a:gd name="T23" fmla="*/ 72 h 126"/>
                <a:gd name="T24" fmla="*/ 131 w 181"/>
                <a:gd name="T25" fmla="*/ 72 h 126"/>
                <a:gd name="T26" fmla="*/ 135 w 181"/>
                <a:gd name="T27" fmla="*/ 76 h 126"/>
                <a:gd name="T28" fmla="*/ 131 w 181"/>
                <a:gd name="T29" fmla="*/ 81 h 126"/>
                <a:gd name="T30" fmla="*/ 131 w 181"/>
                <a:gd name="T31" fmla="*/ 60 h 126"/>
                <a:gd name="T32" fmla="*/ 49 w 181"/>
                <a:gd name="T33" fmla="*/ 60 h 126"/>
                <a:gd name="T34" fmla="*/ 45 w 181"/>
                <a:gd name="T35" fmla="*/ 55 h 126"/>
                <a:gd name="T36" fmla="*/ 49 w 181"/>
                <a:gd name="T37" fmla="*/ 51 h 126"/>
                <a:gd name="T38" fmla="*/ 131 w 181"/>
                <a:gd name="T39" fmla="*/ 51 h 126"/>
                <a:gd name="T40" fmla="*/ 135 w 181"/>
                <a:gd name="T41" fmla="*/ 55 h 126"/>
                <a:gd name="T42" fmla="*/ 131 w 181"/>
                <a:gd name="T43" fmla="*/ 60 h 126"/>
                <a:gd name="T44" fmla="*/ 131 w 181"/>
                <a:gd name="T45" fmla="*/ 39 h 126"/>
                <a:gd name="T46" fmla="*/ 49 w 181"/>
                <a:gd name="T47" fmla="*/ 39 h 126"/>
                <a:gd name="T48" fmla="*/ 45 w 181"/>
                <a:gd name="T49" fmla="*/ 34 h 126"/>
                <a:gd name="T50" fmla="*/ 49 w 181"/>
                <a:gd name="T51" fmla="*/ 29 h 126"/>
                <a:gd name="T52" fmla="*/ 131 w 181"/>
                <a:gd name="T53" fmla="*/ 29 h 126"/>
                <a:gd name="T54" fmla="*/ 135 w 181"/>
                <a:gd name="T55" fmla="*/ 34 h 126"/>
                <a:gd name="T56" fmla="*/ 131 w 181"/>
                <a:gd name="T57" fmla="*/ 3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1" h="126">
                  <a:moveTo>
                    <a:pt x="90" y="0"/>
                  </a:moveTo>
                  <a:cubicBezTo>
                    <a:pt x="40" y="0"/>
                    <a:pt x="0" y="24"/>
                    <a:pt x="0" y="55"/>
                  </a:cubicBezTo>
                  <a:cubicBezTo>
                    <a:pt x="0" y="85"/>
                    <a:pt x="40" y="110"/>
                    <a:pt x="90" y="110"/>
                  </a:cubicBezTo>
                  <a:cubicBezTo>
                    <a:pt x="106" y="110"/>
                    <a:pt x="122" y="107"/>
                    <a:pt x="135" y="103"/>
                  </a:cubicBezTo>
                  <a:cubicBezTo>
                    <a:pt x="162" y="126"/>
                    <a:pt x="162" y="126"/>
                    <a:pt x="162" y="126"/>
                  </a:cubicBezTo>
                  <a:cubicBezTo>
                    <a:pt x="162" y="88"/>
                    <a:pt x="162" y="88"/>
                    <a:pt x="162" y="88"/>
                  </a:cubicBezTo>
                  <a:cubicBezTo>
                    <a:pt x="174" y="79"/>
                    <a:pt x="181" y="67"/>
                    <a:pt x="181" y="55"/>
                  </a:cubicBezTo>
                  <a:cubicBezTo>
                    <a:pt x="181" y="24"/>
                    <a:pt x="140" y="0"/>
                    <a:pt x="90" y="0"/>
                  </a:cubicBezTo>
                  <a:close/>
                  <a:moveTo>
                    <a:pt x="131" y="81"/>
                  </a:moveTo>
                  <a:cubicBezTo>
                    <a:pt x="49" y="81"/>
                    <a:pt x="49" y="81"/>
                    <a:pt x="49" y="81"/>
                  </a:cubicBezTo>
                  <a:cubicBezTo>
                    <a:pt x="47" y="81"/>
                    <a:pt x="45" y="79"/>
                    <a:pt x="45" y="76"/>
                  </a:cubicBezTo>
                  <a:cubicBezTo>
                    <a:pt x="45" y="74"/>
                    <a:pt x="47" y="72"/>
                    <a:pt x="49" y="72"/>
                  </a:cubicBezTo>
                  <a:cubicBezTo>
                    <a:pt x="131" y="72"/>
                    <a:pt x="131" y="72"/>
                    <a:pt x="131" y="72"/>
                  </a:cubicBezTo>
                  <a:cubicBezTo>
                    <a:pt x="133" y="72"/>
                    <a:pt x="135" y="74"/>
                    <a:pt x="135" y="76"/>
                  </a:cubicBezTo>
                  <a:cubicBezTo>
                    <a:pt x="135" y="79"/>
                    <a:pt x="133" y="81"/>
                    <a:pt x="131" y="81"/>
                  </a:cubicBezTo>
                  <a:close/>
                  <a:moveTo>
                    <a:pt x="131" y="60"/>
                  </a:moveTo>
                  <a:cubicBezTo>
                    <a:pt x="49" y="60"/>
                    <a:pt x="49" y="60"/>
                    <a:pt x="49" y="60"/>
                  </a:cubicBezTo>
                  <a:cubicBezTo>
                    <a:pt x="47" y="60"/>
                    <a:pt x="45" y="58"/>
                    <a:pt x="45" y="55"/>
                  </a:cubicBezTo>
                  <a:cubicBezTo>
                    <a:pt x="45" y="53"/>
                    <a:pt x="47" y="51"/>
                    <a:pt x="49" y="51"/>
                  </a:cubicBezTo>
                  <a:cubicBezTo>
                    <a:pt x="131" y="51"/>
                    <a:pt x="131" y="51"/>
                    <a:pt x="131" y="51"/>
                  </a:cubicBezTo>
                  <a:cubicBezTo>
                    <a:pt x="133" y="51"/>
                    <a:pt x="135" y="53"/>
                    <a:pt x="135" y="55"/>
                  </a:cubicBezTo>
                  <a:cubicBezTo>
                    <a:pt x="135" y="58"/>
                    <a:pt x="133" y="60"/>
                    <a:pt x="131" y="60"/>
                  </a:cubicBezTo>
                  <a:close/>
                  <a:moveTo>
                    <a:pt x="131" y="39"/>
                  </a:moveTo>
                  <a:cubicBezTo>
                    <a:pt x="49" y="39"/>
                    <a:pt x="49" y="39"/>
                    <a:pt x="49" y="39"/>
                  </a:cubicBezTo>
                  <a:cubicBezTo>
                    <a:pt x="47" y="39"/>
                    <a:pt x="45" y="37"/>
                    <a:pt x="45" y="34"/>
                  </a:cubicBezTo>
                  <a:cubicBezTo>
                    <a:pt x="45" y="32"/>
                    <a:pt x="47" y="29"/>
                    <a:pt x="49" y="29"/>
                  </a:cubicBezTo>
                  <a:cubicBezTo>
                    <a:pt x="131" y="29"/>
                    <a:pt x="131" y="29"/>
                    <a:pt x="131" y="29"/>
                  </a:cubicBezTo>
                  <a:cubicBezTo>
                    <a:pt x="133" y="29"/>
                    <a:pt x="135" y="32"/>
                    <a:pt x="135" y="34"/>
                  </a:cubicBezTo>
                  <a:cubicBezTo>
                    <a:pt x="135" y="37"/>
                    <a:pt x="133" y="39"/>
                    <a:pt x="131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4" name="Freeform 92"/>
            <p:cNvSpPr>
              <a:spLocks/>
            </p:cNvSpPr>
            <p:nvPr/>
          </p:nvSpPr>
          <p:spPr bwMode="auto">
            <a:xfrm>
              <a:off x="9788038" y="2349243"/>
              <a:ext cx="455220" cy="453428"/>
            </a:xfrm>
            <a:custGeom>
              <a:avLst/>
              <a:gdLst>
                <a:gd name="T0" fmla="*/ 212 w 215"/>
                <a:gd name="T1" fmla="*/ 83 h 214"/>
                <a:gd name="T2" fmla="*/ 215 w 215"/>
                <a:gd name="T3" fmla="*/ 107 h 214"/>
                <a:gd name="T4" fmla="*/ 107 w 215"/>
                <a:gd name="T5" fmla="*/ 214 h 214"/>
                <a:gd name="T6" fmla="*/ 0 w 215"/>
                <a:gd name="T7" fmla="*/ 107 h 214"/>
                <a:gd name="T8" fmla="*/ 107 w 215"/>
                <a:gd name="T9" fmla="*/ 0 h 214"/>
                <a:gd name="T10" fmla="*/ 212 w 215"/>
                <a:gd name="T11" fmla="*/ 8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5" h="214">
                  <a:moveTo>
                    <a:pt x="212" y="83"/>
                  </a:moveTo>
                  <a:cubicBezTo>
                    <a:pt x="214" y="90"/>
                    <a:pt x="215" y="98"/>
                    <a:pt x="215" y="107"/>
                  </a:cubicBezTo>
                  <a:cubicBezTo>
                    <a:pt x="215" y="166"/>
                    <a:pt x="167" y="214"/>
                    <a:pt x="107" y="214"/>
                  </a:cubicBezTo>
                  <a:cubicBezTo>
                    <a:pt x="48" y="214"/>
                    <a:pt x="0" y="166"/>
                    <a:pt x="0" y="107"/>
                  </a:cubicBezTo>
                  <a:cubicBezTo>
                    <a:pt x="0" y="48"/>
                    <a:pt x="48" y="0"/>
                    <a:pt x="107" y="0"/>
                  </a:cubicBezTo>
                  <a:cubicBezTo>
                    <a:pt x="158" y="0"/>
                    <a:pt x="201" y="35"/>
                    <a:pt x="212" y="8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5" name="Freeform 93"/>
            <p:cNvSpPr>
              <a:spLocks/>
            </p:cNvSpPr>
            <p:nvPr/>
          </p:nvSpPr>
          <p:spPr bwMode="auto">
            <a:xfrm>
              <a:off x="9883025" y="2597463"/>
              <a:ext cx="99467" cy="88714"/>
            </a:xfrm>
            <a:custGeom>
              <a:avLst/>
              <a:gdLst>
                <a:gd name="T0" fmla="*/ 44 w 47"/>
                <a:gd name="T1" fmla="*/ 0 h 42"/>
                <a:gd name="T2" fmla="*/ 1 w 47"/>
                <a:gd name="T3" fmla="*/ 38 h 42"/>
                <a:gd name="T4" fmla="*/ 1 w 47"/>
                <a:gd name="T5" fmla="*/ 41 h 42"/>
                <a:gd name="T6" fmla="*/ 3 w 47"/>
                <a:gd name="T7" fmla="*/ 42 h 42"/>
                <a:gd name="T8" fmla="*/ 4 w 47"/>
                <a:gd name="T9" fmla="*/ 41 h 42"/>
                <a:gd name="T10" fmla="*/ 47 w 47"/>
                <a:gd name="T11" fmla="*/ 3 h 42"/>
                <a:gd name="T12" fmla="*/ 44 w 47"/>
                <a:gd name="T1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42">
                  <a:moveTo>
                    <a:pt x="44" y="0"/>
                  </a:moveTo>
                  <a:cubicBezTo>
                    <a:pt x="1" y="38"/>
                    <a:pt x="1" y="38"/>
                    <a:pt x="1" y="38"/>
                  </a:cubicBezTo>
                  <a:cubicBezTo>
                    <a:pt x="0" y="39"/>
                    <a:pt x="0" y="40"/>
                    <a:pt x="1" y="41"/>
                  </a:cubicBezTo>
                  <a:cubicBezTo>
                    <a:pt x="2" y="42"/>
                    <a:pt x="2" y="42"/>
                    <a:pt x="3" y="42"/>
                  </a:cubicBezTo>
                  <a:cubicBezTo>
                    <a:pt x="3" y="42"/>
                    <a:pt x="4" y="42"/>
                    <a:pt x="4" y="41"/>
                  </a:cubicBezTo>
                  <a:cubicBezTo>
                    <a:pt x="47" y="3"/>
                    <a:pt x="47" y="3"/>
                    <a:pt x="47" y="3"/>
                  </a:cubicBez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 w="11113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6" name="Freeform 94"/>
            <p:cNvSpPr>
              <a:spLocks/>
            </p:cNvSpPr>
            <p:nvPr/>
          </p:nvSpPr>
          <p:spPr bwMode="auto">
            <a:xfrm>
              <a:off x="10047908" y="2597463"/>
              <a:ext cx="100363" cy="88714"/>
            </a:xfrm>
            <a:custGeom>
              <a:avLst/>
              <a:gdLst>
                <a:gd name="T0" fmla="*/ 45 w 47"/>
                <a:gd name="T1" fmla="*/ 38 h 42"/>
                <a:gd name="T2" fmla="*/ 3 w 47"/>
                <a:gd name="T3" fmla="*/ 0 h 42"/>
                <a:gd name="T4" fmla="*/ 0 w 47"/>
                <a:gd name="T5" fmla="*/ 3 h 42"/>
                <a:gd name="T6" fmla="*/ 42 w 47"/>
                <a:gd name="T7" fmla="*/ 41 h 42"/>
                <a:gd name="T8" fmla="*/ 46 w 47"/>
                <a:gd name="T9" fmla="*/ 41 h 42"/>
                <a:gd name="T10" fmla="*/ 45 w 47"/>
                <a:gd name="T11" fmla="*/ 3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42">
                  <a:moveTo>
                    <a:pt x="45" y="38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2"/>
                    <a:pt x="45" y="42"/>
                    <a:pt x="46" y="41"/>
                  </a:cubicBezTo>
                  <a:cubicBezTo>
                    <a:pt x="47" y="40"/>
                    <a:pt x="46" y="39"/>
                    <a:pt x="45" y="38"/>
                  </a:cubicBezTo>
                  <a:close/>
                </a:path>
              </a:pathLst>
            </a:custGeom>
            <a:solidFill>
              <a:srgbClr val="FFFFFF"/>
            </a:solidFill>
            <a:ln w="11113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7" name="Freeform 95"/>
            <p:cNvSpPr>
              <a:spLocks/>
            </p:cNvSpPr>
            <p:nvPr/>
          </p:nvSpPr>
          <p:spPr bwMode="auto">
            <a:xfrm>
              <a:off x="9884817" y="2515022"/>
              <a:ext cx="260766" cy="171156"/>
            </a:xfrm>
            <a:custGeom>
              <a:avLst/>
              <a:gdLst>
                <a:gd name="T0" fmla="*/ 121 w 123"/>
                <a:gd name="T1" fmla="*/ 0 h 81"/>
                <a:gd name="T2" fmla="*/ 117 w 123"/>
                <a:gd name="T3" fmla="*/ 0 h 81"/>
                <a:gd name="T4" fmla="*/ 117 w 123"/>
                <a:gd name="T5" fmla="*/ 4 h 81"/>
                <a:gd name="T6" fmla="*/ 119 w 123"/>
                <a:gd name="T7" fmla="*/ 4 h 81"/>
                <a:gd name="T8" fmla="*/ 119 w 123"/>
                <a:gd name="T9" fmla="*/ 76 h 81"/>
                <a:gd name="T10" fmla="*/ 4 w 123"/>
                <a:gd name="T11" fmla="*/ 76 h 81"/>
                <a:gd name="T12" fmla="*/ 4 w 123"/>
                <a:gd name="T13" fmla="*/ 6 h 81"/>
                <a:gd name="T14" fmla="*/ 4 w 123"/>
                <a:gd name="T15" fmla="*/ 6 h 81"/>
                <a:gd name="T16" fmla="*/ 4 w 123"/>
                <a:gd name="T17" fmla="*/ 0 h 81"/>
                <a:gd name="T18" fmla="*/ 2 w 123"/>
                <a:gd name="T19" fmla="*/ 0 h 81"/>
                <a:gd name="T20" fmla="*/ 0 w 123"/>
                <a:gd name="T21" fmla="*/ 2 h 81"/>
                <a:gd name="T22" fmla="*/ 0 w 123"/>
                <a:gd name="T23" fmla="*/ 79 h 81"/>
                <a:gd name="T24" fmla="*/ 2 w 123"/>
                <a:gd name="T25" fmla="*/ 81 h 81"/>
                <a:gd name="T26" fmla="*/ 121 w 123"/>
                <a:gd name="T27" fmla="*/ 81 h 81"/>
                <a:gd name="T28" fmla="*/ 123 w 123"/>
                <a:gd name="T29" fmla="*/ 79 h 81"/>
                <a:gd name="T30" fmla="*/ 123 w 123"/>
                <a:gd name="T31" fmla="*/ 2 h 81"/>
                <a:gd name="T32" fmla="*/ 121 w 123"/>
                <a:gd name="T33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3" h="81">
                  <a:moveTo>
                    <a:pt x="121" y="0"/>
                  </a:moveTo>
                  <a:cubicBezTo>
                    <a:pt x="117" y="0"/>
                    <a:pt x="117" y="0"/>
                    <a:pt x="117" y="0"/>
                  </a:cubicBezTo>
                  <a:cubicBezTo>
                    <a:pt x="117" y="4"/>
                    <a:pt x="117" y="4"/>
                    <a:pt x="117" y="4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19" y="76"/>
                    <a:pt x="119" y="76"/>
                    <a:pt x="119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0"/>
                    <a:pt x="1" y="81"/>
                    <a:pt x="2" y="81"/>
                  </a:cubicBezTo>
                  <a:cubicBezTo>
                    <a:pt x="121" y="81"/>
                    <a:pt x="121" y="81"/>
                    <a:pt x="121" y="81"/>
                  </a:cubicBezTo>
                  <a:cubicBezTo>
                    <a:pt x="122" y="81"/>
                    <a:pt x="123" y="80"/>
                    <a:pt x="123" y="79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23" y="1"/>
                    <a:pt x="122" y="0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 w="11113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8" name="Freeform 96"/>
            <p:cNvSpPr>
              <a:spLocks noEditPoints="1"/>
            </p:cNvSpPr>
            <p:nvPr/>
          </p:nvSpPr>
          <p:spPr bwMode="auto">
            <a:xfrm>
              <a:off x="9884817" y="2412866"/>
              <a:ext cx="260766" cy="226714"/>
            </a:xfrm>
            <a:custGeom>
              <a:avLst/>
              <a:gdLst>
                <a:gd name="T0" fmla="*/ 122 w 123"/>
                <a:gd name="T1" fmla="*/ 48 h 107"/>
                <a:gd name="T2" fmla="*/ 63 w 123"/>
                <a:gd name="T3" fmla="*/ 1 h 107"/>
                <a:gd name="T4" fmla="*/ 60 w 123"/>
                <a:gd name="T5" fmla="*/ 1 h 107"/>
                <a:gd name="T6" fmla="*/ 0 w 123"/>
                <a:gd name="T7" fmla="*/ 48 h 107"/>
                <a:gd name="T8" fmla="*/ 0 w 123"/>
                <a:gd name="T9" fmla="*/ 50 h 107"/>
                <a:gd name="T10" fmla="*/ 0 w 123"/>
                <a:gd name="T11" fmla="*/ 52 h 107"/>
                <a:gd name="T12" fmla="*/ 60 w 123"/>
                <a:gd name="T13" fmla="*/ 106 h 107"/>
                <a:gd name="T14" fmla="*/ 61 w 123"/>
                <a:gd name="T15" fmla="*/ 107 h 107"/>
                <a:gd name="T16" fmla="*/ 63 w 123"/>
                <a:gd name="T17" fmla="*/ 106 h 107"/>
                <a:gd name="T18" fmla="*/ 123 w 123"/>
                <a:gd name="T19" fmla="*/ 52 h 107"/>
                <a:gd name="T20" fmla="*/ 123 w 123"/>
                <a:gd name="T21" fmla="*/ 50 h 107"/>
                <a:gd name="T22" fmla="*/ 122 w 123"/>
                <a:gd name="T23" fmla="*/ 48 h 107"/>
                <a:gd name="T24" fmla="*/ 61 w 123"/>
                <a:gd name="T25" fmla="*/ 102 h 107"/>
                <a:gd name="T26" fmla="*/ 6 w 123"/>
                <a:gd name="T27" fmla="*/ 50 h 107"/>
                <a:gd name="T28" fmla="*/ 61 w 123"/>
                <a:gd name="T29" fmla="*/ 6 h 107"/>
                <a:gd name="T30" fmla="*/ 117 w 123"/>
                <a:gd name="T31" fmla="*/ 50 h 107"/>
                <a:gd name="T32" fmla="*/ 61 w 123"/>
                <a:gd name="T33" fmla="*/ 10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3" h="107">
                  <a:moveTo>
                    <a:pt x="122" y="48"/>
                  </a:moveTo>
                  <a:cubicBezTo>
                    <a:pt x="63" y="1"/>
                    <a:pt x="63" y="1"/>
                    <a:pt x="63" y="1"/>
                  </a:cubicBezTo>
                  <a:cubicBezTo>
                    <a:pt x="62" y="0"/>
                    <a:pt x="61" y="0"/>
                    <a:pt x="60" y="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9"/>
                    <a:pt x="0" y="49"/>
                    <a:pt x="0" y="50"/>
                  </a:cubicBezTo>
                  <a:cubicBezTo>
                    <a:pt x="0" y="51"/>
                    <a:pt x="0" y="51"/>
                    <a:pt x="0" y="52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60" y="107"/>
                    <a:pt x="61" y="107"/>
                    <a:pt x="61" y="107"/>
                  </a:cubicBezTo>
                  <a:cubicBezTo>
                    <a:pt x="62" y="107"/>
                    <a:pt x="63" y="107"/>
                    <a:pt x="63" y="106"/>
                  </a:cubicBezTo>
                  <a:cubicBezTo>
                    <a:pt x="123" y="52"/>
                    <a:pt x="123" y="52"/>
                    <a:pt x="123" y="52"/>
                  </a:cubicBezTo>
                  <a:cubicBezTo>
                    <a:pt x="123" y="51"/>
                    <a:pt x="123" y="51"/>
                    <a:pt x="123" y="50"/>
                  </a:cubicBezTo>
                  <a:cubicBezTo>
                    <a:pt x="123" y="49"/>
                    <a:pt x="123" y="49"/>
                    <a:pt x="122" y="48"/>
                  </a:cubicBezTo>
                  <a:close/>
                  <a:moveTo>
                    <a:pt x="61" y="102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117" y="50"/>
                    <a:pt x="117" y="50"/>
                    <a:pt x="117" y="50"/>
                  </a:cubicBezTo>
                  <a:lnTo>
                    <a:pt x="61" y="102"/>
                  </a:lnTo>
                  <a:close/>
                </a:path>
              </a:pathLst>
            </a:custGeom>
            <a:solidFill>
              <a:srgbClr val="FFFFFF"/>
            </a:solidFill>
            <a:ln w="11113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9" name="Freeform 97"/>
            <p:cNvSpPr>
              <a:spLocks/>
            </p:cNvSpPr>
            <p:nvPr/>
          </p:nvSpPr>
          <p:spPr bwMode="auto">
            <a:xfrm>
              <a:off x="9883025" y="2515022"/>
              <a:ext cx="262558" cy="124558"/>
            </a:xfrm>
            <a:custGeom>
              <a:avLst/>
              <a:gdLst>
                <a:gd name="T0" fmla="*/ 124 w 124"/>
                <a:gd name="T1" fmla="*/ 1 h 59"/>
                <a:gd name="T2" fmla="*/ 122 w 124"/>
                <a:gd name="T3" fmla="*/ 0 h 59"/>
                <a:gd name="T4" fmla="*/ 119 w 124"/>
                <a:gd name="T5" fmla="*/ 0 h 59"/>
                <a:gd name="T6" fmla="*/ 119 w 124"/>
                <a:gd name="T7" fmla="*/ 6 h 59"/>
                <a:gd name="T8" fmla="*/ 114 w 124"/>
                <a:gd name="T9" fmla="*/ 6 h 59"/>
                <a:gd name="T10" fmla="*/ 62 w 124"/>
                <a:gd name="T11" fmla="*/ 54 h 59"/>
                <a:gd name="T12" fmla="*/ 11 w 124"/>
                <a:gd name="T13" fmla="*/ 6 h 59"/>
                <a:gd name="T14" fmla="*/ 6 w 124"/>
                <a:gd name="T15" fmla="*/ 6 h 59"/>
                <a:gd name="T16" fmla="*/ 6 w 124"/>
                <a:gd name="T17" fmla="*/ 0 h 59"/>
                <a:gd name="T18" fmla="*/ 3 w 124"/>
                <a:gd name="T19" fmla="*/ 0 h 59"/>
                <a:gd name="T20" fmla="*/ 1 w 124"/>
                <a:gd name="T21" fmla="*/ 1 h 59"/>
                <a:gd name="T22" fmla="*/ 1 w 124"/>
                <a:gd name="T23" fmla="*/ 4 h 59"/>
                <a:gd name="T24" fmla="*/ 61 w 124"/>
                <a:gd name="T25" fmla="*/ 58 h 59"/>
                <a:gd name="T26" fmla="*/ 62 w 124"/>
                <a:gd name="T27" fmla="*/ 59 h 59"/>
                <a:gd name="T28" fmla="*/ 64 w 124"/>
                <a:gd name="T29" fmla="*/ 58 h 59"/>
                <a:gd name="T30" fmla="*/ 124 w 124"/>
                <a:gd name="T31" fmla="*/ 4 h 59"/>
                <a:gd name="T32" fmla="*/ 124 w 124"/>
                <a:gd name="T33" fmla="*/ 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4" h="59">
                  <a:moveTo>
                    <a:pt x="124" y="1"/>
                  </a:moveTo>
                  <a:cubicBezTo>
                    <a:pt x="124" y="0"/>
                    <a:pt x="123" y="0"/>
                    <a:pt x="122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6"/>
                    <a:pt x="119" y="6"/>
                    <a:pt x="119" y="6"/>
                  </a:cubicBezTo>
                  <a:cubicBezTo>
                    <a:pt x="114" y="6"/>
                    <a:pt x="114" y="6"/>
                    <a:pt x="114" y="6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1" y="3"/>
                    <a:pt x="1" y="4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1" y="59"/>
                    <a:pt x="62" y="59"/>
                    <a:pt x="62" y="59"/>
                  </a:cubicBezTo>
                  <a:cubicBezTo>
                    <a:pt x="63" y="59"/>
                    <a:pt x="64" y="59"/>
                    <a:pt x="64" y="58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4" y="2"/>
                    <a:pt x="124" y="1"/>
                  </a:cubicBezTo>
                  <a:close/>
                </a:path>
              </a:pathLst>
            </a:custGeom>
            <a:solidFill>
              <a:srgbClr val="FFFFFF"/>
            </a:solidFill>
            <a:ln w="11113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6583577" y="3576007"/>
              <a:ext cx="473142" cy="4731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1" name="Freeform 99"/>
            <p:cNvSpPr>
              <a:spLocks/>
            </p:cNvSpPr>
            <p:nvPr/>
          </p:nvSpPr>
          <p:spPr bwMode="auto">
            <a:xfrm>
              <a:off x="6704550" y="3828708"/>
              <a:ext cx="232987" cy="63623"/>
            </a:xfrm>
            <a:custGeom>
              <a:avLst/>
              <a:gdLst>
                <a:gd name="T0" fmla="*/ 0 w 260"/>
                <a:gd name="T1" fmla="*/ 0 h 71"/>
                <a:gd name="T2" fmla="*/ 0 w 260"/>
                <a:gd name="T3" fmla="*/ 71 h 71"/>
                <a:gd name="T4" fmla="*/ 260 w 260"/>
                <a:gd name="T5" fmla="*/ 71 h 71"/>
                <a:gd name="T6" fmla="*/ 260 w 260"/>
                <a:gd name="T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0" h="71">
                  <a:moveTo>
                    <a:pt x="0" y="0"/>
                  </a:moveTo>
                  <a:lnTo>
                    <a:pt x="0" y="71"/>
                  </a:lnTo>
                  <a:lnTo>
                    <a:pt x="260" y="71"/>
                  </a:lnTo>
                  <a:lnTo>
                    <a:pt x="260" y="0"/>
                  </a:lnTo>
                </a:path>
              </a:pathLst>
            </a:custGeom>
            <a:noFill/>
            <a:ln w="444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2" name="Freeform 100"/>
            <p:cNvSpPr>
              <a:spLocks/>
            </p:cNvSpPr>
            <p:nvPr/>
          </p:nvSpPr>
          <p:spPr bwMode="auto">
            <a:xfrm>
              <a:off x="6753836" y="3699670"/>
              <a:ext cx="135311" cy="158610"/>
            </a:xfrm>
            <a:custGeom>
              <a:avLst/>
              <a:gdLst>
                <a:gd name="T0" fmla="*/ 49 w 64"/>
                <a:gd name="T1" fmla="*/ 39 h 75"/>
                <a:gd name="T2" fmla="*/ 49 w 64"/>
                <a:gd name="T3" fmla="*/ 1 h 75"/>
                <a:gd name="T4" fmla="*/ 48 w 64"/>
                <a:gd name="T5" fmla="*/ 0 h 75"/>
                <a:gd name="T6" fmla="*/ 16 w 64"/>
                <a:gd name="T7" fmla="*/ 0 h 75"/>
                <a:gd name="T8" fmla="*/ 14 w 64"/>
                <a:gd name="T9" fmla="*/ 1 h 75"/>
                <a:gd name="T10" fmla="*/ 14 w 64"/>
                <a:gd name="T11" fmla="*/ 39 h 75"/>
                <a:gd name="T12" fmla="*/ 12 w 64"/>
                <a:gd name="T13" fmla="*/ 41 h 75"/>
                <a:gd name="T14" fmla="*/ 2 w 64"/>
                <a:gd name="T15" fmla="*/ 39 h 75"/>
                <a:gd name="T16" fmla="*/ 1 w 64"/>
                <a:gd name="T17" fmla="*/ 42 h 75"/>
                <a:gd name="T18" fmla="*/ 31 w 64"/>
                <a:gd name="T19" fmla="*/ 75 h 75"/>
                <a:gd name="T20" fmla="*/ 33 w 64"/>
                <a:gd name="T21" fmla="*/ 75 h 75"/>
                <a:gd name="T22" fmla="*/ 63 w 64"/>
                <a:gd name="T23" fmla="*/ 42 h 75"/>
                <a:gd name="T24" fmla="*/ 61 w 64"/>
                <a:gd name="T25" fmla="*/ 39 h 75"/>
                <a:gd name="T26" fmla="*/ 51 w 64"/>
                <a:gd name="T27" fmla="*/ 41 h 75"/>
                <a:gd name="T28" fmla="*/ 49 w 64"/>
                <a:gd name="T29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75">
                  <a:moveTo>
                    <a:pt x="49" y="39"/>
                  </a:moveTo>
                  <a:cubicBezTo>
                    <a:pt x="49" y="1"/>
                    <a:pt x="49" y="1"/>
                    <a:pt x="49" y="1"/>
                  </a:cubicBezTo>
                  <a:cubicBezTo>
                    <a:pt x="49" y="0"/>
                    <a:pt x="49" y="0"/>
                    <a:pt x="48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4" y="0"/>
                    <a:pt x="14" y="1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40"/>
                    <a:pt x="13" y="41"/>
                    <a:pt x="12" y="41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41"/>
                    <a:pt x="1" y="42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1" y="75"/>
                    <a:pt x="32" y="75"/>
                    <a:pt x="33" y="75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4" y="41"/>
                    <a:pt x="63" y="39"/>
                    <a:pt x="61" y="39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0" y="41"/>
                    <a:pt x="49" y="40"/>
                    <a:pt x="49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5814721" y="2364477"/>
              <a:ext cx="703440" cy="70344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4" name="Freeform 102"/>
            <p:cNvSpPr>
              <a:spLocks/>
            </p:cNvSpPr>
            <p:nvPr/>
          </p:nvSpPr>
          <p:spPr bwMode="auto">
            <a:xfrm>
              <a:off x="6056669" y="2489035"/>
              <a:ext cx="222233" cy="120974"/>
            </a:xfrm>
            <a:custGeom>
              <a:avLst/>
              <a:gdLst>
                <a:gd name="T0" fmla="*/ 18 w 105"/>
                <a:gd name="T1" fmla="*/ 57 h 57"/>
                <a:gd name="T2" fmla="*/ 18 w 105"/>
                <a:gd name="T3" fmla="*/ 53 h 57"/>
                <a:gd name="T4" fmla="*/ 52 w 105"/>
                <a:gd name="T5" fmla="*/ 19 h 57"/>
                <a:gd name="T6" fmla="*/ 86 w 105"/>
                <a:gd name="T7" fmla="*/ 53 h 57"/>
                <a:gd name="T8" fmla="*/ 86 w 105"/>
                <a:gd name="T9" fmla="*/ 57 h 57"/>
                <a:gd name="T10" fmla="*/ 105 w 105"/>
                <a:gd name="T11" fmla="*/ 57 h 57"/>
                <a:gd name="T12" fmla="*/ 105 w 105"/>
                <a:gd name="T13" fmla="*/ 53 h 57"/>
                <a:gd name="T14" fmla="*/ 52 w 105"/>
                <a:gd name="T15" fmla="*/ 0 h 57"/>
                <a:gd name="T16" fmla="*/ 0 w 105"/>
                <a:gd name="T17" fmla="*/ 53 h 57"/>
                <a:gd name="T18" fmla="*/ 0 w 105"/>
                <a:gd name="T19" fmla="*/ 57 h 57"/>
                <a:gd name="T20" fmla="*/ 18 w 105"/>
                <a:gd name="T2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57">
                  <a:moveTo>
                    <a:pt x="18" y="57"/>
                  </a:moveTo>
                  <a:cubicBezTo>
                    <a:pt x="18" y="53"/>
                    <a:pt x="18" y="53"/>
                    <a:pt x="18" y="53"/>
                  </a:cubicBezTo>
                  <a:cubicBezTo>
                    <a:pt x="18" y="34"/>
                    <a:pt x="33" y="19"/>
                    <a:pt x="52" y="19"/>
                  </a:cubicBezTo>
                  <a:cubicBezTo>
                    <a:pt x="71" y="19"/>
                    <a:pt x="86" y="34"/>
                    <a:pt x="86" y="53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105" y="57"/>
                    <a:pt x="105" y="57"/>
                    <a:pt x="105" y="57"/>
                  </a:cubicBezTo>
                  <a:cubicBezTo>
                    <a:pt x="105" y="53"/>
                    <a:pt x="105" y="53"/>
                    <a:pt x="105" y="53"/>
                  </a:cubicBezTo>
                  <a:cubicBezTo>
                    <a:pt x="105" y="24"/>
                    <a:pt x="81" y="0"/>
                    <a:pt x="52" y="0"/>
                  </a:cubicBezTo>
                  <a:cubicBezTo>
                    <a:pt x="23" y="0"/>
                    <a:pt x="0" y="24"/>
                    <a:pt x="0" y="53"/>
                  </a:cubicBezTo>
                  <a:cubicBezTo>
                    <a:pt x="0" y="57"/>
                    <a:pt x="0" y="57"/>
                    <a:pt x="0" y="57"/>
                  </a:cubicBezTo>
                  <a:lnTo>
                    <a:pt x="18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5" name="Freeform 103"/>
            <p:cNvSpPr>
              <a:spLocks noEditPoints="1"/>
            </p:cNvSpPr>
            <p:nvPr/>
          </p:nvSpPr>
          <p:spPr bwMode="auto">
            <a:xfrm>
              <a:off x="5986773" y="2637788"/>
              <a:ext cx="362025" cy="251805"/>
            </a:xfrm>
            <a:custGeom>
              <a:avLst/>
              <a:gdLst>
                <a:gd name="T0" fmla="*/ 161 w 171"/>
                <a:gd name="T1" fmla="*/ 0 h 119"/>
                <a:gd name="T2" fmla="*/ 10 w 171"/>
                <a:gd name="T3" fmla="*/ 0 h 119"/>
                <a:gd name="T4" fmla="*/ 0 w 171"/>
                <a:gd name="T5" fmla="*/ 10 h 119"/>
                <a:gd name="T6" fmla="*/ 0 w 171"/>
                <a:gd name="T7" fmla="*/ 109 h 119"/>
                <a:gd name="T8" fmla="*/ 10 w 171"/>
                <a:gd name="T9" fmla="*/ 119 h 119"/>
                <a:gd name="T10" fmla="*/ 161 w 171"/>
                <a:gd name="T11" fmla="*/ 119 h 119"/>
                <a:gd name="T12" fmla="*/ 171 w 171"/>
                <a:gd name="T13" fmla="*/ 109 h 119"/>
                <a:gd name="T14" fmla="*/ 171 w 171"/>
                <a:gd name="T15" fmla="*/ 10 h 119"/>
                <a:gd name="T16" fmla="*/ 161 w 171"/>
                <a:gd name="T17" fmla="*/ 0 h 119"/>
                <a:gd name="T18" fmla="*/ 96 w 171"/>
                <a:gd name="T19" fmla="*/ 54 h 119"/>
                <a:gd name="T20" fmla="*/ 96 w 171"/>
                <a:gd name="T21" fmla="*/ 89 h 119"/>
                <a:gd name="T22" fmla="*/ 85 w 171"/>
                <a:gd name="T23" fmla="*/ 101 h 119"/>
                <a:gd name="T24" fmla="*/ 74 w 171"/>
                <a:gd name="T25" fmla="*/ 89 h 119"/>
                <a:gd name="T26" fmla="*/ 74 w 171"/>
                <a:gd name="T27" fmla="*/ 54 h 119"/>
                <a:gd name="T28" fmla="*/ 66 w 171"/>
                <a:gd name="T29" fmla="*/ 38 h 119"/>
                <a:gd name="T30" fmla="*/ 85 w 171"/>
                <a:gd name="T31" fmla="*/ 18 h 119"/>
                <a:gd name="T32" fmla="*/ 105 w 171"/>
                <a:gd name="T33" fmla="*/ 38 h 119"/>
                <a:gd name="T34" fmla="*/ 96 w 171"/>
                <a:gd name="T35" fmla="*/ 5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1" h="119">
                  <a:moveTo>
                    <a:pt x="161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14"/>
                    <a:pt x="4" y="119"/>
                    <a:pt x="10" y="119"/>
                  </a:cubicBezTo>
                  <a:cubicBezTo>
                    <a:pt x="161" y="119"/>
                    <a:pt x="161" y="119"/>
                    <a:pt x="161" y="119"/>
                  </a:cubicBezTo>
                  <a:cubicBezTo>
                    <a:pt x="166" y="119"/>
                    <a:pt x="171" y="114"/>
                    <a:pt x="171" y="109"/>
                  </a:cubicBezTo>
                  <a:cubicBezTo>
                    <a:pt x="171" y="10"/>
                    <a:pt x="171" y="10"/>
                    <a:pt x="171" y="10"/>
                  </a:cubicBezTo>
                  <a:cubicBezTo>
                    <a:pt x="171" y="5"/>
                    <a:pt x="166" y="0"/>
                    <a:pt x="161" y="0"/>
                  </a:cubicBezTo>
                  <a:close/>
                  <a:moveTo>
                    <a:pt x="96" y="54"/>
                  </a:moveTo>
                  <a:cubicBezTo>
                    <a:pt x="96" y="89"/>
                    <a:pt x="96" y="89"/>
                    <a:pt x="96" y="89"/>
                  </a:cubicBezTo>
                  <a:cubicBezTo>
                    <a:pt x="96" y="96"/>
                    <a:pt x="91" y="101"/>
                    <a:pt x="85" y="101"/>
                  </a:cubicBezTo>
                  <a:cubicBezTo>
                    <a:pt x="79" y="101"/>
                    <a:pt x="74" y="96"/>
                    <a:pt x="74" y="89"/>
                  </a:cubicBezTo>
                  <a:cubicBezTo>
                    <a:pt x="74" y="54"/>
                    <a:pt x="74" y="54"/>
                    <a:pt x="74" y="54"/>
                  </a:cubicBezTo>
                  <a:cubicBezTo>
                    <a:pt x="69" y="51"/>
                    <a:pt x="66" y="45"/>
                    <a:pt x="66" y="38"/>
                  </a:cubicBezTo>
                  <a:cubicBezTo>
                    <a:pt x="66" y="27"/>
                    <a:pt x="74" y="18"/>
                    <a:pt x="85" y="18"/>
                  </a:cubicBezTo>
                  <a:cubicBezTo>
                    <a:pt x="96" y="18"/>
                    <a:pt x="105" y="27"/>
                    <a:pt x="105" y="38"/>
                  </a:cubicBezTo>
                  <a:cubicBezTo>
                    <a:pt x="105" y="45"/>
                    <a:pt x="102" y="51"/>
                    <a:pt x="96" y="54"/>
                  </a:cubicBezTo>
                  <a:close/>
                </a:path>
              </a:pathLst>
            </a:custGeom>
            <a:solidFill>
              <a:srgbClr val="FFFFFF"/>
            </a:solidFill>
            <a:ln w="11113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6" name="Freeform 104"/>
            <p:cNvSpPr>
              <a:spLocks/>
            </p:cNvSpPr>
            <p:nvPr/>
          </p:nvSpPr>
          <p:spPr bwMode="auto">
            <a:xfrm>
              <a:off x="7518211" y="1961231"/>
              <a:ext cx="534077" cy="534077"/>
            </a:xfrm>
            <a:custGeom>
              <a:avLst/>
              <a:gdLst>
                <a:gd name="T0" fmla="*/ 236 w 252"/>
                <a:gd name="T1" fmla="*/ 97 h 252"/>
                <a:gd name="T2" fmla="*/ 156 w 252"/>
                <a:gd name="T3" fmla="*/ 236 h 252"/>
                <a:gd name="T4" fmla="*/ 16 w 252"/>
                <a:gd name="T5" fmla="*/ 156 h 252"/>
                <a:gd name="T6" fmla="*/ 97 w 252"/>
                <a:gd name="T7" fmla="*/ 16 h 252"/>
                <a:gd name="T8" fmla="*/ 236 w 252"/>
                <a:gd name="T9" fmla="*/ 97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252">
                  <a:moveTo>
                    <a:pt x="236" y="97"/>
                  </a:moveTo>
                  <a:cubicBezTo>
                    <a:pt x="252" y="157"/>
                    <a:pt x="216" y="220"/>
                    <a:pt x="156" y="236"/>
                  </a:cubicBezTo>
                  <a:cubicBezTo>
                    <a:pt x="95" y="252"/>
                    <a:pt x="33" y="216"/>
                    <a:pt x="16" y="156"/>
                  </a:cubicBezTo>
                  <a:cubicBezTo>
                    <a:pt x="0" y="95"/>
                    <a:pt x="36" y="33"/>
                    <a:pt x="97" y="16"/>
                  </a:cubicBezTo>
                  <a:cubicBezTo>
                    <a:pt x="157" y="0"/>
                    <a:pt x="220" y="36"/>
                    <a:pt x="236" y="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7" name="Freeform 105"/>
            <p:cNvSpPr>
              <a:spLocks noEditPoints="1"/>
            </p:cNvSpPr>
            <p:nvPr/>
          </p:nvSpPr>
          <p:spPr bwMode="auto">
            <a:xfrm>
              <a:off x="7647250" y="2071451"/>
              <a:ext cx="277792" cy="265246"/>
            </a:xfrm>
            <a:custGeom>
              <a:avLst/>
              <a:gdLst>
                <a:gd name="T0" fmla="*/ 121 w 131"/>
                <a:gd name="T1" fmla="*/ 46 h 125"/>
                <a:gd name="T2" fmla="*/ 99 w 131"/>
                <a:gd name="T3" fmla="*/ 46 h 125"/>
                <a:gd name="T4" fmla="*/ 97 w 131"/>
                <a:gd name="T5" fmla="*/ 10 h 125"/>
                <a:gd name="T6" fmla="*/ 86 w 131"/>
                <a:gd name="T7" fmla="*/ 0 h 125"/>
                <a:gd name="T8" fmla="*/ 74 w 131"/>
                <a:gd name="T9" fmla="*/ 17 h 125"/>
                <a:gd name="T10" fmla="*/ 63 w 131"/>
                <a:gd name="T11" fmla="*/ 49 h 125"/>
                <a:gd name="T12" fmla="*/ 42 w 131"/>
                <a:gd name="T13" fmla="*/ 56 h 125"/>
                <a:gd name="T14" fmla="*/ 41 w 131"/>
                <a:gd name="T15" fmla="*/ 49 h 125"/>
                <a:gd name="T16" fmla="*/ 0 w 131"/>
                <a:gd name="T17" fmla="*/ 51 h 125"/>
                <a:gd name="T18" fmla="*/ 2 w 131"/>
                <a:gd name="T19" fmla="*/ 122 h 125"/>
                <a:gd name="T20" fmla="*/ 42 w 131"/>
                <a:gd name="T21" fmla="*/ 121 h 125"/>
                <a:gd name="T22" fmla="*/ 58 w 131"/>
                <a:gd name="T23" fmla="*/ 116 h 125"/>
                <a:gd name="T24" fmla="*/ 59 w 131"/>
                <a:gd name="T25" fmla="*/ 116 h 125"/>
                <a:gd name="T26" fmla="*/ 65 w 131"/>
                <a:gd name="T27" fmla="*/ 117 h 125"/>
                <a:gd name="T28" fmla="*/ 118 w 131"/>
                <a:gd name="T29" fmla="*/ 125 h 125"/>
                <a:gd name="T30" fmla="*/ 130 w 131"/>
                <a:gd name="T31" fmla="*/ 110 h 125"/>
                <a:gd name="T32" fmla="*/ 130 w 131"/>
                <a:gd name="T33" fmla="*/ 53 h 125"/>
                <a:gd name="T34" fmla="*/ 81 w 131"/>
                <a:gd name="T35" fmla="*/ 116 h 125"/>
                <a:gd name="T36" fmla="*/ 42 w 131"/>
                <a:gd name="T37" fmla="*/ 109 h 125"/>
                <a:gd name="T38" fmla="*/ 56 w 131"/>
                <a:gd name="T39" fmla="*/ 65 h 125"/>
                <a:gd name="T40" fmla="*/ 75 w 131"/>
                <a:gd name="T41" fmla="*/ 36 h 125"/>
                <a:gd name="T42" fmla="*/ 82 w 131"/>
                <a:gd name="T43" fmla="*/ 14 h 125"/>
                <a:gd name="T44" fmla="*/ 88 w 131"/>
                <a:gd name="T45" fmla="*/ 7 h 125"/>
                <a:gd name="T46" fmla="*/ 89 w 131"/>
                <a:gd name="T47" fmla="*/ 9 h 125"/>
                <a:gd name="T48" fmla="*/ 90 w 131"/>
                <a:gd name="T49" fmla="*/ 52 h 125"/>
                <a:gd name="T50" fmla="*/ 121 w 131"/>
                <a:gd name="T51" fmla="*/ 53 h 125"/>
                <a:gd name="T52" fmla="*/ 121 w 131"/>
                <a:gd name="T53" fmla="*/ 53 h 125"/>
                <a:gd name="T54" fmla="*/ 123 w 131"/>
                <a:gd name="T55" fmla="*/ 54 h 125"/>
                <a:gd name="T56" fmla="*/ 116 w 131"/>
                <a:gd name="T57" fmla="*/ 69 h 125"/>
                <a:gd name="T58" fmla="*/ 123 w 131"/>
                <a:gd name="T59" fmla="*/ 83 h 125"/>
                <a:gd name="T60" fmla="*/ 123 w 131"/>
                <a:gd name="T61" fmla="*/ 92 h 125"/>
                <a:gd name="T62" fmla="*/ 116 w 131"/>
                <a:gd name="T63" fmla="*/ 105 h 125"/>
                <a:gd name="T64" fmla="*/ 121 w 131"/>
                <a:gd name="T65" fmla="*/ 11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1" h="125">
                  <a:moveTo>
                    <a:pt x="130" y="53"/>
                  </a:moveTo>
                  <a:cubicBezTo>
                    <a:pt x="130" y="49"/>
                    <a:pt x="126" y="46"/>
                    <a:pt x="121" y="46"/>
                  </a:cubicBezTo>
                  <a:cubicBezTo>
                    <a:pt x="121" y="46"/>
                    <a:pt x="121" y="46"/>
                    <a:pt x="120" y="46"/>
                  </a:cubicBezTo>
                  <a:cubicBezTo>
                    <a:pt x="99" y="46"/>
                    <a:pt x="99" y="46"/>
                    <a:pt x="99" y="46"/>
                  </a:cubicBezTo>
                  <a:cubicBezTo>
                    <a:pt x="98" y="46"/>
                    <a:pt x="97" y="46"/>
                    <a:pt x="97" y="45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97" y="9"/>
                    <a:pt x="97" y="5"/>
                    <a:pt x="95" y="3"/>
                  </a:cubicBezTo>
                  <a:cubicBezTo>
                    <a:pt x="93" y="1"/>
                    <a:pt x="91" y="0"/>
                    <a:pt x="86" y="0"/>
                  </a:cubicBezTo>
                  <a:cubicBezTo>
                    <a:pt x="79" y="1"/>
                    <a:pt x="77" y="7"/>
                    <a:pt x="76" y="12"/>
                  </a:cubicBezTo>
                  <a:cubicBezTo>
                    <a:pt x="75" y="13"/>
                    <a:pt x="75" y="15"/>
                    <a:pt x="74" y="17"/>
                  </a:cubicBezTo>
                  <a:cubicBezTo>
                    <a:pt x="72" y="21"/>
                    <a:pt x="70" y="28"/>
                    <a:pt x="68" y="34"/>
                  </a:cubicBezTo>
                  <a:cubicBezTo>
                    <a:pt x="66" y="40"/>
                    <a:pt x="65" y="46"/>
                    <a:pt x="63" y="49"/>
                  </a:cubicBezTo>
                  <a:cubicBezTo>
                    <a:pt x="61" y="53"/>
                    <a:pt x="56" y="56"/>
                    <a:pt x="55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0"/>
                    <a:pt x="42" y="49"/>
                    <a:pt x="41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1" y="49"/>
                    <a:pt x="0" y="50"/>
                    <a:pt x="0" y="51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21"/>
                    <a:pt x="1" y="122"/>
                    <a:pt x="2" y="122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42" y="122"/>
                    <a:pt x="42" y="121"/>
                    <a:pt x="42" y="121"/>
                  </a:cubicBezTo>
                  <a:cubicBezTo>
                    <a:pt x="42" y="116"/>
                    <a:pt x="42" y="116"/>
                    <a:pt x="42" y="116"/>
                  </a:cubicBezTo>
                  <a:cubicBezTo>
                    <a:pt x="58" y="116"/>
                    <a:pt x="58" y="116"/>
                    <a:pt x="58" y="116"/>
                  </a:cubicBezTo>
                  <a:cubicBezTo>
                    <a:pt x="59" y="116"/>
                    <a:pt x="59" y="116"/>
                    <a:pt x="59" y="116"/>
                  </a:cubicBezTo>
                  <a:cubicBezTo>
                    <a:pt x="59" y="116"/>
                    <a:pt x="59" y="116"/>
                    <a:pt x="59" y="116"/>
                  </a:cubicBezTo>
                  <a:cubicBezTo>
                    <a:pt x="59" y="116"/>
                    <a:pt x="59" y="116"/>
                    <a:pt x="59" y="116"/>
                  </a:cubicBezTo>
                  <a:cubicBezTo>
                    <a:pt x="60" y="116"/>
                    <a:pt x="62" y="116"/>
                    <a:pt x="65" y="117"/>
                  </a:cubicBezTo>
                  <a:cubicBezTo>
                    <a:pt x="68" y="118"/>
                    <a:pt x="75" y="123"/>
                    <a:pt x="77" y="124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4"/>
                    <a:pt x="122" y="123"/>
                    <a:pt x="126" y="120"/>
                  </a:cubicBezTo>
                  <a:cubicBezTo>
                    <a:pt x="130" y="116"/>
                    <a:pt x="130" y="111"/>
                    <a:pt x="130" y="110"/>
                  </a:cubicBezTo>
                  <a:cubicBezTo>
                    <a:pt x="130" y="110"/>
                    <a:pt x="130" y="110"/>
                    <a:pt x="130" y="110"/>
                  </a:cubicBezTo>
                  <a:cubicBezTo>
                    <a:pt x="130" y="108"/>
                    <a:pt x="131" y="58"/>
                    <a:pt x="130" y="53"/>
                  </a:cubicBezTo>
                  <a:close/>
                  <a:moveTo>
                    <a:pt x="116" y="116"/>
                  </a:moveTo>
                  <a:cubicBezTo>
                    <a:pt x="81" y="116"/>
                    <a:pt x="81" y="116"/>
                    <a:pt x="81" y="116"/>
                  </a:cubicBezTo>
                  <a:cubicBezTo>
                    <a:pt x="78" y="116"/>
                    <a:pt x="71" y="111"/>
                    <a:pt x="67" y="110"/>
                  </a:cubicBezTo>
                  <a:cubicBezTo>
                    <a:pt x="62" y="109"/>
                    <a:pt x="42" y="109"/>
                    <a:pt x="42" y="109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56" y="65"/>
                    <a:pt x="56" y="65"/>
                    <a:pt x="56" y="65"/>
                  </a:cubicBezTo>
                  <a:cubicBezTo>
                    <a:pt x="56" y="65"/>
                    <a:pt x="66" y="60"/>
                    <a:pt x="70" y="52"/>
                  </a:cubicBezTo>
                  <a:cubicBezTo>
                    <a:pt x="71" y="49"/>
                    <a:pt x="73" y="43"/>
                    <a:pt x="75" y="36"/>
                  </a:cubicBezTo>
                  <a:cubicBezTo>
                    <a:pt x="77" y="30"/>
                    <a:pt x="79" y="23"/>
                    <a:pt x="80" y="20"/>
                  </a:cubicBezTo>
                  <a:cubicBezTo>
                    <a:pt x="81" y="18"/>
                    <a:pt x="82" y="16"/>
                    <a:pt x="82" y="14"/>
                  </a:cubicBezTo>
                  <a:cubicBezTo>
                    <a:pt x="84" y="9"/>
                    <a:pt x="85" y="7"/>
                    <a:pt x="87" y="7"/>
                  </a:cubicBezTo>
                  <a:cubicBezTo>
                    <a:pt x="87" y="7"/>
                    <a:pt x="87" y="7"/>
                    <a:pt x="88" y="7"/>
                  </a:cubicBezTo>
                  <a:cubicBezTo>
                    <a:pt x="88" y="7"/>
                    <a:pt x="89" y="7"/>
                    <a:pt x="89" y="7"/>
                  </a:cubicBezTo>
                  <a:cubicBezTo>
                    <a:pt x="89" y="8"/>
                    <a:pt x="89" y="9"/>
                    <a:pt x="89" y="9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89" y="51"/>
                    <a:pt x="90" y="52"/>
                    <a:pt x="90" y="52"/>
                  </a:cubicBezTo>
                  <a:cubicBezTo>
                    <a:pt x="90" y="52"/>
                    <a:pt x="91" y="53"/>
                    <a:pt x="91" y="53"/>
                  </a:cubicBezTo>
                  <a:cubicBezTo>
                    <a:pt x="121" y="53"/>
                    <a:pt x="121" y="53"/>
                    <a:pt x="121" y="53"/>
                  </a:cubicBezTo>
                  <a:cubicBezTo>
                    <a:pt x="121" y="53"/>
                    <a:pt x="121" y="53"/>
                    <a:pt x="121" y="53"/>
                  </a:cubicBezTo>
                  <a:cubicBezTo>
                    <a:pt x="121" y="53"/>
                    <a:pt x="121" y="53"/>
                    <a:pt x="121" y="53"/>
                  </a:cubicBezTo>
                  <a:cubicBezTo>
                    <a:pt x="122" y="53"/>
                    <a:pt x="123" y="53"/>
                    <a:pt x="123" y="53"/>
                  </a:cubicBezTo>
                  <a:cubicBezTo>
                    <a:pt x="123" y="53"/>
                    <a:pt x="123" y="53"/>
                    <a:pt x="123" y="54"/>
                  </a:cubicBezTo>
                  <a:cubicBezTo>
                    <a:pt x="123" y="55"/>
                    <a:pt x="123" y="59"/>
                    <a:pt x="123" y="65"/>
                  </a:cubicBezTo>
                  <a:cubicBezTo>
                    <a:pt x="116" y="69"/>
                    <a:pt x="116" y="69"/>
                    <a:pt x="116" y="69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3" y="77"/>
                    <a:pt x="123" y="80"/>
                    <a:pt x="123" y="83"/>
                  </a:cubicBezTo>
                  <a:cubicBezTo>
                    <a:pt x="116" y="87"/>
                    <a:pt x="116" y="87"/>
                    <a:pt x="116" y="87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3" y="95"/>
                    <a:pt x="123" y="98"/>
                    <a:pt x="123" y="101"/>
                  </a:cubicBezTo>
                  <a:cubicBezTo>
                    <a:pt x="116" y="105"/>
                    <a:pt x="116" y="105"/>
                    <a:pt x="116" y="105"/>
                  </a:cubicBezTo>
                  <a:cubicBezTo>
                    <a:pt x="123" y="110"/>
                    <a:pt x="123" y="110"/>
                    <a:pt x="123" y="110"/>
                  </a:cubicBezTo>
                  <a:cubicBezTo>
                    <a:pt x="123" y="110"/>
                    <a:pt x="122" y="112"/>
                    <a:pt x="121" y="114"/>
                  </a:cubicBezTo>
                  <a:cubicBezTo>
                    <a:pt x="119" y="115"/>
                    <a:pt x="117" y="116"/>
                    <a:pt x="116" y="1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7247588" y="2800879"/>
              <a:ext cx="639817" cy="63981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9" name="Line 107"/>
            <p:cNvSpPr>
              <a:spLocks noChangeShapeType="1"/>
            </p:cNvSpPr>
            <p:nvPr/>
          </p:nvSpPr>
          <p:spPr bwMode="auto">
            <a:xfrm>
              <a:off x="7567497" y="3101969"/>
              <a:ext cx="0" cy="0"/>
            </a:xfrm>
            <a:prstGeom prst="line">
              <a:avLst/>
            </a:prstGeom>
            <a:noFill/>
            <a:ln w="19050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endParaRPr lang="en-GB" sz="170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0" name="Freeform 108"/>
            <p:cNvSpPr>
              <a:spLocks/>
            </p:cNvSpPr>
            <p:nvPr/>
          </p:nvSpPr>
          <p:spPr bwMode="auto">
            <a:xfrm>
              <a:off x="7364082" y="2936190"/>
              <a:ext cx="406830" cy="369194"/>
            </a:xfrm>
            <a:custGeom>
              <a:avLst/>
              <a:gdLst>
                <a:gd name="T0" fmla="*/ 187 w 192"/>
                <a:gd name="T1" fmla="*/ 79 h 174"/>
                <a:gd name="T2" fmla="*/ 189 w 192"/>
                <a:gd name="T3" fmla="*/ 74 h 174"/>
                <a:gd name="T4" fmla="*/ 163 w 192"/>
                <a:gd name="T5" fmla="*/ 52 h 174"/>
                <a:gd name="T6" fmla="*/ 158 w 192"/>
                <a:gd name="T7" fmla="*/ 39 h 174"/>
                <a:gd name="T8" fmla="*/ 158 w 192"/>
                <a:gd name="T9" fmla="*/ 20 h 174"/>
                <a:gd name="T10" fmla="*/ 148 w 192"/>
                <a:gd name="T11" fmla="*/ 13 h 174"/>
                <a:gd name="T12" fmla="*/ 140 w 192"/>
                <a:gd name="T13" fmla="*/ 13 h 174"/>
                <a:gd name="T14" fmla="*/ 132 w 192"/>
                <a:gd name="T15" fmla="*/ 20 h 174"/>
                <a:gd name="T16" fmla="*/ 126 w 192"/>
                <a:gd name="T17" fmla="*/ 22 h 174"/>
                <a:gd name="T18" fmla="*/ 102 w 192"/>
                <a:gd name="T19" fmla="*/ 2 h 174"/>
                <a:gd name="T20" fmla="*/ 90 w 192"/>
                <a:gd name="T21" fmla="*/ 2 h 174"/>
                <a:gd name="T22" fmla="*/ 4 w 192"/>
                <a:gd name="T23" fmla="*/ 74 h 174"/>
                <a:gd name="T24" fmla="*/ 6 w 192"/>
                <a:gd name="T25" fmla="*/ 79 h 174"/>
                <a:gd name="T26" fmla="*/ 21 w 192"/>
                <a:gd name="T27" fmla="*/ 79 h 174"/>
                <a:gd name="T28" fmla="*/ 33 w 192"/>
                <a:gd name="T29" fmla="*/ 87 h 174"/>
                <a:gd name="T30" fmla="*/ 33 w 192"/>
                <a:gd name="T31" fmla="*/ 162 h 174"/>
                <a:gd name="T32" fmla="*/ 45 w 192"/>
                <a:gd name="T33" fmla="*/ 174 h 174"/>
                <a:gd name="T34" fmla="*/ 148 w 192"/>
                <a:gd name="T35" fmla="*/ 174 h 174"/>
                <a:gd name="T36" fmla="*/ 158 w 192"/>
                <a:gd name="T37" fmla="*/ 162 h 174"/>
                <a:gd name="T38" fmla="*/ 158 w 192"/>
                <a:gd name="T39" fmla="*/ 87 h 174"/>
                <a:gd name="T40" fmla="*/ 163 w 192"/>
                <a:gd name="T41" fmla="*/ 79 h 174"/>
                <a:gd name="T42" fmla="*/ 187 w 192"/>
                <a:gd name="T43" fmla="*/ 7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2" h="174">
                  <a:moveTo>
                    <a:pt x="187" y="79"/>
                  </a:moveTo>
                  <a:cubicBezTo>
                    <a:pt x="191" y="79"/>
                    <a:pt x="192" y="77"/>
                    <a:pt x="189" y="74"/>
                  </a:cubicBezTo>
                  <a:cubicBezTo>
                    <a:pt x="163" y="52"/>
                    <a:pt x="163" y="52"/>
                    <a:pt x="163" y="52"/>
                  </a:cubicBezTo>
                  <a:cubicBezTo>
                    <a:pt x="159" y="49"/>
                    <a:pt x="158" y="43"/>
                    <a:pt x="158" y="39"/>
                  </a:cubicBezTo>
                  <a:cubicBezTo>
                    <a:pt x="158" y="20"/>
                    <a:pt x="158" y="20"/>
                    <a:pt x="158" y="20"/>
                  </a:cubicBezTo>
                  <a:cubicBezTo>
                    <a:pt x="158" y="16"/>
                    <a:pt x="152" y="13"/>
                    <a:pt x="148" y="13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35" y="13"/>
                    <a:pt x="132" y="16"/>
                    <a:pt x="132" y="20"/>
                  </a:cubicBezTo>
                  <a:cubicBezTo>
                    <a:pt x="132" y="24"/>
                    <a:pt x="129" y="25"/>
                    <a:pt x="126" y="22"/>
                  </a:cubicBezTo>
                  <a:cubicBezTo>
                    <a:pt x="102" y="2"/>
                    <a:pt x="102" y="2"/>
                    <a:pt x="102" y="2"/>
                  </a:cubicBezTo>
                  <a:cubicBezTo>
                    <a:pt x="99" y="0"/>
                    <a:pt x="94" y="0"/>
                    <a:pt x="90" y="2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0" y="77"/>
                    <a:pt x="1" y="79"/>
                    <a:pt x="6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6" y="79"/>
                    <a:pt x="33" y="83"/>
                    <a:pt x="33" y="87"/>
                  </a:cubicBezTo>
                  <a:cubicBezTo>
                    <a:pt x="33" y="162"/>
                    <a:pt x="33" y="162"/>
                    <a:pt x="33" y="162"/>
                  </a:cubicBezTo>
                  <a:cubicBezTo>
                    <a:pt x="33" y="167"/>
                    <a:pt x="41" y="174"/>
                    <a:pt x="45" y="174"/>
                  </a:cubicBezTo>
                  <a:cubicBezTo>
                    <a:pt x="148" y="174"/>
                    <a:pt x="148" y="174"/>
                    <a:pt x="148" y="174"/>
                  </a:cubicBezTo>
                  <a:cubicBezTo>
                    <a:pt x="152" y="174"/>
                    <a:pt x="158" y="167"/>
                    <a:pt x="158" y="162"/>
                  </a:cubicBezTo>
                  <a:cubicBezTo>
                    <a:pt x="158" y="87"/>
                    <a:pt x="158" y="87"/>
                    <a:pt x="158" y="87"/>
                  </a:cubicBezTo>
                  <a:cubicBezTo>
                    <a:pt x="158" y="83"/>
                    <a:pt x="159" y="79"/>
                    <a:pt x="163" y="79"/>
                  </a:cubicBezTo>
                  <a:lnTo>
                    <a:pt x="187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5219709" y="3705942"/>
              <a:ext cx="440882" cy="44088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2" name="Freeform 110"/>
            <p:cNvSpPr>
              <a:spLocks/>
            </p:cNvSpPr>
            <p:nvPr/>
          </p:nvSpPr>
          <p:spPr bwMode="auto">
            <a:xfrm>
              <a:off x="5317384" y="3809890"/>
              <a:ext cx="245532" cy="232987"/>
            </a:xfrm>
            <a:custGeom>
              <a:avLst/>
              <a:gdLst>
                <a:gd name="T0" fmla="*/ 56 w 116"/>
                <a:gd name="T1" fmla="*/ 2 h 110"/>
                <a:gd name="T2" fmla="*/ 61 w 116"/>
                <a:gd name="T3" fmla="*/ 2 h 110"/>
                <a:gd name="T4" fmla="*/ 74 w 116"/>
                <a:gd name="T5" fmla="*/ 30 h 110"/>
                <a:gd name="T6" fmla="*/ 82 w 116"/>
                <a:gd name="T7" fmla="*/ 36 h 110"/>
                <a:gd name="T8" fmla="*/ 113 w 116"/>
                <a:gd name="T9" fmla="*/ 40 h 110"/>
                <a:gd name="T10" fmla="*/ 114 w 116"/>
                <a:gd name="T11" fmla="*/ 45 h 110"/>
                <a:gd name="T12" fmla="*/ 92 w 116"/>
                <a:gd name="T13" fmla="*/ 67 h 110"/>
                <a:gd name="T14" fmla="*/ 89 w 116"/>
                <a:gd name="T15" fmla="*/ 75 h 110"/>
                <a:gd name="T16" fmla="*/ 94 w 116"/>
                <a:gd name="T17" fmla="*/ 106 h 110"/>
                <a:gd name="T18" fmla="*/ 91 w 116"/>
                <a:gd name="T19" fmla="*/ 109 h 110"/>
                <a:gd name="T20" fmla="*/ 63 w 116"/>
                <a:gd name="T21" fmla="*/ 94 h 110"/>
                <a:gd name="T22" fmla="*/ 54 w 116"/>
                <a:gd name="T23" fmla="*/ 94 h 110"/>
                <a:gd name="T24" fmla="*/ 26 w 116"/>
                <a:gd name="T25" fmla="*/ 109 h 110"/>
                <a:gd name="T26" fmla="*/ 22 w 116"/>
                <a:gd name="T27" fmla="*/ 106 h 110"/>
                <a:gd name="T28" fmla="*/ 27 w 116"/>
                <a:gd name="T29" fmla="*/ 75 h 110"/>
                <a:gd name="T30" fmla="*/ 24 w 116"/>
                <a:gd name="T31" fmla="*/ 67 h 110"/>
                <a:gd name="T32" fmla="*/ 2 w 116"/>
                <a:gd name="T33" fmla="*/ 45 h 110"/>
                <a:gd name="T34" fmla="*/ 4 w 116"/>
                <a:gd name="T35" fmla="*/ 40 h 110"/>
                <a:gd name="T36" fmla="*/ 34 w 116"/>
                <a:gd name="T37" fmla="*/ 36 h 110"/>
                <a:gd name="T38" fmla="*/ 42 w 116"/>
                <a:gd name="T39" fmla="*/ 30 h 110"/>
                <a:gd name="T40" fmla="*/ 56 w 116"/>
                <a:gd name="T41" fmla="*/ 2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110">
                  <a:moveTo>
                    <a:pt x="56" y="2"/>
                  </a:moveTo>
                  <a:cubicBezTo>
                    <a:pt x="57" y="0"/>
                    <a:pt x="59" y="0"/>
                    <a:pt x="61" y="2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76" y="33"/>
                    <a:pt x="79" y="35"/>
                    <a:pt x="82" y="36"/>
                  </a:cubicBezTo>
                  <a:cubicBezTo>
                    <a:pt x="113" y="40"/>
                    <a:pt x="113" y="40"/>
                    <a:pt x="113" y="40"/>
                  </a:cubicBezTo>
                  <a:cubicBezTo>
                    <a:pt x="116" y="41"/>
                    <a:pt x="116" y="43"/>
                    <a:pt x="114" y="45"/>
                  </a:cubicBezTo>
                  <a:cubicBezTo>
                    <a:pt x="92" y="67"/>
                    <a:pt x="92" y="67"/>
                    <a:pt x="92" y="67"/>
                  </a:cubicBezTo>
                  <a:cubicBezTo>
                    <a:pt x="90" y="69"/>
                    <a:pt x="89" y="73"/>
                    <a:pt x="89" y="75"/>
                  </a:cubicBezTo>
                  <a:cubicBezTo>
                    <a:pt x="94" y="106"/>
                    <a:pt x="94" y="106"/>
                    <a:pt x="94" y="106"/>
                  </a:cubicBezTo>
                  <a:cubicBezTo>
                    <a:pt x="95" y="109"/>
                    <a:pt x="93" y="110"/>
                    <a:pt x="91" y="109"/>
                  </a:cubicBezTo>
                  <a:cubicBezTo>
                    <a:pt x="63" y="94"/>
                    <a:pt x="63" y="94"/>
                    <a:pt x="63" y="94"/>
                  </a:cubicBezTo>
                  <a:cubicBezTo>
                    <a:pt x="60" y="93"/>
                    <a:pt x="56" y="93"/>
                    <a:pt x="54" y="94"/>
                  </a:cubicBezTo>
                  <a:cubicBezTo>
                    <a:pt x="26" y="109"/>
                    <a:pt x="26" y="109"/>
                    <a:pt x="26" y="109"/>
                  </a:cubicBezTo>
                  <a:cubicBezTo>
                    <a:pt x="23" y="110"/>
                    <a:pt x="22" y="109"/>
                    <a:pt x="22" y="106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8" y="73"/>
                    <a:pt x="27" y="69"/>
                    <a:pt x="24" y="67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0" y="43"/>
                    <a:pt x="1" y="41"/>
                    <a:pt x="4" y="40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7" y="35"/>
                    <a:pt x="41" y="33"/>
                    <a:pt x="42" y="30"/>
                  </a:cubicBezTo>
                  <a:lnTo>
                    <a:pt x="56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3" name="Freeform 111"/>
            <p:cNvSpPr>
              <a:spLocks/>
            </p:cNvSpPr>
            <p:nvPr/>
          </p:nvSpPr>
          <p:spPr bwMode="auto">
            <a:xfrm>
              <a:off x="7224290" y="5534888"/>
              <a:ext cx="525116" cy="525116"/>
            </a:xfrm>
            <a:custGeom>
              <a:avLst/>
              <a:gdLst>
                <a:gd name="T0" fmla="*/ 232 w 248"/>
                <a:gd name="T1" fmla="*/ 95 h 248"/>
                <a:gd name="T2" fmla="*/ 153 w 248"/>
                <a:gd name="T3" fmla="*/ 232 h 248"/>
                <a:gd name="T4" fmla="*/ 16 w 248"/>
                <a:gd name="T5" fmla="*/ 153 h 248"/>
                <a:gd name="T6" fmla="*/ 95 w 248"/>
                <a:gd name="T7" fmla="*/ 16 h 248"/>
                <a:gd name="T8" fmla="*/ 232 w 248"/>
                <a:gd name="T9" fmla="*/ 95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248">
                  <a:moveTo>
                    <a:pt x="232" y="95"/>
                  </a:moveTo>
                  <a:cubicBezTo>
                    <a:pt x="248" y="155"/>
                    <a:pt x="213" y="216"/>
                    <a:pt x="153" y="232"/>
                  </a:cubicBezTo>
                  <a:cubicBezTo>
                    <a:pt x="93" y="248"/>
                    <a:pt x="32" y="213"/>
                    <a:pt x="16" y="153"/>
                  </a:cubicBezTo>
                  <a:cubicBezTo>
                    <a:pt x="0" y="93"/>
                    <a:pt x="36" y="32"/>
                    <a:pt x="95" y="16"/>
                  </a:cubicBezTo>
                  <a:cubicBezTo>
                    <a:pt x="155" y="0"/>
                    <a:pt x="216" y="36"/>
                    <a:pt x="232" y="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4" name="Freeform 112"/>
            <p:cNvSpPr>
              <a:spLocks noEditPoints="1"/>
            </p:cNvSpPr>
            <p:nvPr/>
          </p:nvSpPr>
          <p:spPr bwMode="auto">
            <a:xfrm>
              <a:off x="7340783" y="5708732"/>
              <a:ext cx="292129" cy="177428"/>
            </a:xfrm>
            <a:custGeom>
              <a:avLst/>
              <a:gdLst>
                <a:gd name="T0" fmla="*/ 131 w 138"/>
                <a:gd name="T1" fmla="*/ 0 h 84"/>
                <a:gd name="T2" fmla="*/ 7 w 138"/>
                <a:gd name="T3" fmla="*/ 0 h 84"/>
                <a:gd name="T4" fmla="*/ 0 w 138"/>
                <a:gd name="T5" fmla="*/ 7 h 84"/>
                <a:gd name="T6" fmla="*/ 0 w 138"/>
                <a:gd name="T7" fmla="*/ 78 h 84"/>
                <a:gd name="T8" fmla="*/ 7 w 138"/>
                <a:gd name="T9" fmla="*/ 84 h 84"/>
                <a:gd name="T10" fmla="*/ 131 w 138"/>
                <a:gd name="T11" fmla="*/ 84 h 84"/>
                <a:gd name="T12" fmla="*/ 138 w 138"/>
                <a:gd name="T13" fmla="*/ 78 h 84"/>
                <a:gd name="T14" fmla="*/ 138 w 138"/>
                <a:gd name="T15" fmla="*/ 7 h 84"/>
                <a:gd name="T16" fmla="*/ 131 w 138"/>
                <a:gd name="T17" fmla="*/ 0 h 84"/>
                <a:gd name="T18" fmla="*/ 55 w 138"/>
                <a:gd name="T19" fmla="*/ 67 h 84"/>
                <a:gd name="T20" fmla="*/ 54 w 138"/>
                <a:gd name="T21" fmla="*/ 17 h 84"/>
                <a:gd name="T22" fmla="*/ 98 w 138"/>
                <a:gd name="T23" fmla="*/ 42 h 84"/>
                <a:gd name="T24" fmla="*/ 55 w 138"/>
                <a:gd name="T25" fmla="*/ 6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84">
                  <a:moveTo>
                    <a:pt x="131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1"/>
                    <a:pt x="3" y="84"/>
                    <a:pt x="7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5" y="84"/>
                    <a:pt x="138" y="81"/>
                    <a:pt x="138" y="78"/>
                  </a:cubicBezTo>
                  <a:cubicBezTo>
                    <a:pt x="138" y="7"/>
                    <a:pt x="138" y="7"/>
                    <a:pt x="138" y="7"/>
                  </a:cubicBezTo>
                  <a:cubicBezTo>
                    <a:pt x="138" y="3"/>
                    <a:pt x="135" y="0"/>
                    <a:pt x="131" y="0"/>
                  </a:cubicBezTo>
                  <a:close/>
                  <a:moveTo>
                    <a:pt x="55" y="67"/>
                  </a:moveTo>
                  <a:cubicBezTo>
                    <a:pt x="54" y="17"/>
                    <a:pt x="54" y="17"/>
                    <a:pt x="54" y="17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55" y="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8546041" y="4199695"/>
              <a:ext cx="118285" cy="11828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6927680" y="2878840"/>
              <a:ext cx="118285" cy="11918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5827266" y="1709426"/>
              <a:ext cx="93195" cy="9319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7224290" y="4102020"/>
              <a:ext cx="93195" cy="9319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7704601" y="4974824"/>
              <a:ext cx="93195" cy="9319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5982292" y="6028640"/>
              <a:ext cx="68104" cy="6810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9247689" y="2667359"/>
              <a:ext cx="93195" cy="9319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10196661" y="3122580"/>
              <a:ext cx="93195" cy="9319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10120492" y="3809890"/>
              <a:ext cx="118285" cy="11828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40" name="文本框 139"/>
          <p:cNvSpPr txBox="1"/>
          <p:nvPr/>
        </p:nvSpPr>
        <p:spPr>
          <a:xfrm>
            <a:off x="353634" y="356659"/>
            <a:ext cx="1063099" cy="355028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4232"/>
            <a:r>
              <a:rPr lang="zh-CN" altLang="en-US" sz="1707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要做什么</a:t>
            </a:r>
          </a:p>
        </p:txBody>
      </p:sp>
      <p:sp>
        <p:nvSpPr>
          <p:cNvPr id="141" name="文本框 140"/>
          <p:cNvSpPr txBox="1"/>
          <p:nvPr/>
        </p:nvSpPr>
        <p:spPr>
          <a:xfrm>
            <a:off x="353633" y="634212"/>
            <a:ext cx="894785" cy="267439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4232"/>
            <a:r>
              <a:rPr lang="en-US" altLang="zh-CN" sz="1138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What to do</a:t>
            </a:r>
            <a:endParaRPr lang="zh-CN" altLang="en-US" sz="1138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137" name="Rectangle 162">
            <a:extLst>
              <a:ext uri="{FF2B5EF4-FFF2-40B4-BE49-F238E27FC236}">
                <a16:creationId xmlns:a16="http://schemas.microsoft.com/office/drawing/2014/main" id="{99D7D5EC-CCA4-4C96-8028-058A73ADCAE3}"/>
              </a:ext>
            </a:extLst>
          </p:cNvPr>
          <p:cNvSpPr/>
          <p:nvPr/>
        </p:nvSpPr>
        <p:spPr>
          <a:xfrm>
            <a:off x="1194193" y="3850070"/>
            <a:ext cx="5450116" cy="1537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进阶功能：输入一段视频，逐帧处理，输出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HDR</a:t>
            </a: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视频。</a:t>
            </a:r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*</a:t>
            </a: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实现难点：不同视频的压缩格式不同，需要不同的处理方法。</a:t>
            </a:r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27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21EB062E-70E3-4C3E-8FD0-8FCB251E72DB}"/>
              </a:ext>
            </a:extLst>
          </p:cNvPr>
          <p:cNvSpPr/>
          <p:nvPr/>
        </p:nvSpPr>
        <p:spPr>
          <a:xfrm flipV="1">
            <a:off x="9199771" y="1053370"/>
            <a:ext cx="2728331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0CB456C-0B06-48DB-B68F-C88753B09E8F}"/>
              </a:ext>
            </a:extLst>
          </p:cNvPr>
          <p:cNvSpPr/>
          <p:nvPr/>
        </p:nvSpPr>
        <p:spPr>
          <a:xfrm rot="16200000" flipV="1">
            <a:off x="10873258" y="1252246"/>
            <a:ext cx="1333111" cy="475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" y="5067581"/>
            <a:ext cx="12191332" cy="1790230"/>
          </a:xfrm>
          <a:prstGeom prst="rect">
            <a:avLst/>
          </a:prstGeom>
        </p:spPr>
      </p:pic>
      <p:sp>
        <p:nvSpPr>
          <p:cNvPr id="4" name="Text Placeholder 10"/>
          <p:cNvSpPr txBox="1">
            <a:spLocks/>
          </p:cNvSpPr>
          <p:nvPr/>
        </p:nvSpPr>
        <p:spPr>
          <a:xfrm>
            <a:off x="-404493" y="4218311"/>
            <a:ext cx="4816037" cy="9643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zh-CN" sz="3200" dirty="0">
                <a:solidFill>
                  <a:srgbClr val="E04661"/>
                </a:solidFill>
                <a:latin typeface="Agency FB" panose="020B0503020202020204" pitchFamily="34" charset="0"/>
              </a:rPr>
              <a:t>PART 01</a:t>
            </a:r>
            <a:endParaRPr lang="zh-CN" altLang="en-US" sz="3200" dirty="0">
              <a:solidFill>
                <a:srgbClr val="E04661"/>
              </a:solidFill>
              <a:latin typeface="Agency FB" panose="020B0503020202020204" pitchFamily="34" charset="0"/>
            </a:endParaRPr>
          </a:p>
        </p:txBody>
      </p:sp>
      <p:sp>
        <p:nvSpPr>
          <p:cNvPr id="5" name="Text Placeholder 11"/>
          <p:cNvSpPr txBox="1">
            <a:spLocks/>
          </p:cNvSpPr>
          <p:nvPr/>
        </p:nvSpPr>
        <p:spPr>
          <a:xfrm>
            <a:off x="-404492" y="4705124"/>
            <a:ext cx="4816032" cy="6424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altLang="zh-CN" sz="1800" dirty="0">
                <a:solidFill>
                  <a:srgbClr val="0028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HDR</a:t>
            </a:r>
            <a:r>
              <a:rPr lang="zh-CN" altLang="en-US" sz="1800" dirty="0">
                <a:solidFill>
                  <a:srgbClr val="0028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的应用与介绍</a:t>
            </a:r>
          </a:p>
        </p:txBody>
      </p:sp>
      <p:sp>
        <p:nvSpPr>
          <p:cNvPr id="6" name="Title 9"/>
          <p:cNvSpPr txBox="1">
            <a:spLocks/>
          </p:cNvSpPr>
          <p:nvPr/>
        </p:nvSpPr>
        <p:spPr>
          <a:xfrm>
            <a:off x="640667" y="497920"/>
            <a:ext cx="1362859" cy="6974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172" dirty="0">
                <a:solidFill>
                  <a:srgbClr val="00286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目录</a:t>
            </a:r>
            <a:endParaRPr lang="en-AU" sz="4172" dirty="0">
              <a:solidFill>
                <a:srgbClr val="00286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Subtitle 10"/>
          <p:cNvSpPr txBox="1">
            <a:spLocks/>
          </p:cNvSpPr>
          <p:nvPr/>
        </p:nvSpPr>
        <p:spPr>
          <a:xfrm>
            <a:off x="653811" y="1070562"/>
            <a:ext cx="1336573" cy="3741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655" dirty="0">
                <a:solidFill>
                  <a:srgbClr val="00286F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8" name="Text Placeholder 10"/>
          <p:cNvSpPr txBox="1">
            <a:spLocks/>
          </p:cNvSpPr>
          <p:nvPr/>
        </p:nvSpPr>
        <p:spPr>
          <a:xfrm>
            <a:off x="2324484" y="4212382"/>
            <a:ext cx="4816037" cy="964366"/>
          </a:xfrm>
          <a:prstGeom prst="rect">
            <a:avLst/>
          </a:prstGeom>
        </p:spPr>
        <p:txBody>
          <a:bodyPr vert="horz" lIns="91435" tIns="45718" rIns="91435" bIns="45718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3200" dirty="0">
                <a:solidFill>
                  <a:srgbClr val="E04661"/>
                </a:solidFill>
                <a:latin typeface="Agency FB" panose="020B0503020202020204" pitchFamily="34" charset="0"/>
              </a:rPr>
              <a:t>PART 02</a:t>
            </a:r>
            <a:endParaRPr lang="zh-CN" altLang="en-US" sz="3200" dirty="0">
              <a:solidFill>
                <a:srgbClr val="E04661"/>
              </a:solidFill>
              <a:latin typeface="Agency FB" panose="020B0503020202020204" pitchFamily="34" charset="0"/>
            </a:endParaRPr>
          </a:p>
        </p:txBody>
      </p:sp>
      <p:sp>
        <p:nvSpPr>
          <p:cNvPr id="9" name="Text Placeholder 11"/>
          <p:cNvSpPr txBox="1">
            <a:spLocks/>
          </p:cNvSpPr>
          <p:nvPr/>
        </p:nvSpPr>
        <p:spPr>
          <a:xfrm>
            <a:off x="2324485" y="4699195"/>
            <a:ext cx="4816032" cy="642455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800" dirty="0">
                <a:solidFill>
                  <a:srgbClr val="0028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我们要实现的内容</a:t>
            </a:r>
          </a:p>
        </p:txBody>
      </p:sp>
      <p:sp>
        <p:nvSpPr>
          <p:cNvPr id="10" name="Text Placeholder 10"/>
          <p:cNvSpPr txBox="1">
            <a:spLocks/>
          </p:cNvSpPr>
          <p:nvPr/>
        </p:nvSpPr>
        <p:spPr>
          <a:xfrm>
            <a:off x="5194313" y="4225347"/>
            <a:ext cx="4816037" cy="964366"/>
          </a:xfrm>
          <a:prstGeom prst="rect">
            <a:avLst/>
          </a:prstGeom>
        </p:spPr>
        <p:txBody>
          <a:bodyPr vert="horz" lIns="91435" tIns="45718" rIns="91435" bIns="45718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3200" dirty="0">
                <a:solidFill>
                  <a:srgbClr val="E04661"/>
                </a:solidFill>
                <a:latin typeface="Agency FB" panose="020B0503020202020204" pitchFamily="34" charset="0"/>
              </a:rPr>
              <a:t>PART 03</a:t>
            </a:r>
            <a:endParaRPr lang="zh-CN" altLang="en-US" sz="3200" dirty="0">
              <a:solidFill>
                <a:srgbClr val="E04661"/>
              </a:solidFill>
              <a:latin typeface="Agency FB" panose="020B0503020202020204" pitchFamily="34" charset="0"/>
            </a:endParaRPr>
          </a:p>
        </p:txBody>
      </p:sp>
      <p:sp>
        <p:nvSpPr>
          <p:cNvPr id="11" name="Text Placeholder 11"/>
          <p:cNvSpPr txBox="1">
            <a:spLocks/>
          </p:cNvSpPr>
          <p:nvPr/>
        </p:nvSpPr>
        <p:spPr>
          <a:xfrm>
            <a:off x="5194315" y="4712160"/>
            <a:ext cx="4816032" cy="642455"/>
          </a:xfrm>
          <a:prstGeom prst="rect">
            <a:avLst/>
          </a:prstGeom>
        </p:spPr>
        <p:txBody>
          <a:bodyPr vert="horz" lIns="91435" tIns="45718" rIns="91435" bIns="45718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800">
                <a:solidFill>
                  <a:srgbClr val="0028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当前进展</a:t>
            </a:r>
            <a:endParaRPr lang="zh-CN" altLang="en-US" sz="1800" dirty="0">
              <a:solidFill>
                <a:srgbClr val="0028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 Placeholder 10"/>
          <p:cNvSpPr txBox="1">
            <a:spLocks/>
          </p:cNvSpPr>
          <p:nvPr/>
        </p:nvSpPr>
        <p:spPr>
          <a:xfrm>
            <a:off x="7923286" y="4229977"/>
            <a:ext cx="4816037" cy="964366"/>
          </a:xfrm>
          <a:prstGeom prst="rect">
            <a:avLst/>
          </a:prstGeom>
        </p:spPr>
        <p:txBody>
          <a:bodyPr vert="horz" lIns="91435" tIns="45718" rIns="91435" bIns="45718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3200" dirty="0">
                <a:solidFill>
                  <a:srgbClr val="E04661"/>
                </a:solidFill>
                <a:latin typeface="Agency FB" panose="020B0503020202020204" pitchFamily="34" charset="0"/>
              </a:rPr>
              <a:t>PART 04</a:t>
            </a:r>
            <a:endParaRPr lang="zh-CN" altLang="en-US" sz="3200" dirty="0">
              <a:solidFill>
                <a:srgbClr val="E04661"/>
              </a:solidFill>
              <a:latin typeface="Agency FB" panose="020B0503020202020204" pitchFamily="34" charset="0"/>
            </a:endParaRPr>
          </a:p>
        </p:txBody>
      </p:sp>
      <p:sp>
        <p:nvSpPr>
          <p:cNvPr id="13" name="Text Placeholder 11"/>
          <p:cNvSpPr txBox="1">
            <a:spLocks/>
          </p:cNvSpPr>
          <p:nvPr/>
        </p:nvSpPr>
        <p:spPr>
          <a:xfrm>
            <a:off x="7923286" y="4716790"/>
            <a:ext cx="4816032" cy="642455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800" dirty="0">
                <a:solidFill>
                  <a:srgbClr val="0028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可行的改进</a:t>
            </a:r>
          </a:p>
        </p:txBody>
      </p:sp>
      <p:sp>
        <p:nvSpPr>
          <p:cNvPr id="15" name="Oval 25"/>
          <p:cNvSpPr/>
          <p:nvPr/>
        </p:nvSpPr>
        <p:spPr>
          <a:xfrm>
            <a:off x="1227432" y="2677302"/>
            <a:ext cx="1581281" cy="1294254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98" dirty="0">
              <a:cs typeface="+mn-ea"/>
              <a:sym typeface="+mn-lt"/>
            </a:endParaRPr>
          </a:p>
        </p:txBody>
      </p:sp>
      <p:grpSp>
        <p:nvGrpSpPr>
          <p:cNvPr id="17" name="Group 42"/>
          <p:cNvGrpSpPr/>
          <p:nvPr/>
        </p:nvGrpSpPr>
        <p:grpSpPr>
          <a:xfrm>
            <a:off x="3956414" y="2677302"/>
            <a:ext cx="1581281" cy="1294254"/>
            <a:chOff x="3956297" y="2639898"/>
            <a:chExt cx="1552274" cy="155227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Oval 26"/>
            <p:cNvSpPr/>
            <p:nvPr/>
          </p:nvSpPr>
          <p:spPr>
            <a:xfrm>
              <a:off x="3956297" y="2639898"/>
              <a:ext cx="1552274" cy="1552274"/>
            </a:xfrm>
            <a:prstGeom prst="ellipse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898">
                <a:cs typeface="+mn-ea"/>
                <a:sym typeface="+mn-lt"/>
              </a:endParaRPr>
            </a:p>
          </p:txBody>
        </p:sp>
        <p:sp>
          <p:nvSpPr>
            <p:cNvPr id="21" name="Freeform 6"/>
            <p:cNvSpPr>
              <a:spLocks/>
            </p:cNvSpPr>
            <p:nvPr/>
          </p:nvSpPr>
          <p:spPr bwMode="auto">
            <a:xfrm>
              <a:off x="4874627" y="3277303"/>
              <a:ext cx="48760" cy="100230"/>
            </a:xfrm>
            <a:custGeom>
              <a:avLst/>
              <a:gdLst>
                <a:gd name="T0" fmla="*/ 18 w 18"/>
                <a:gd name="T1" fmla="*/ 37 h 37"/>
                <a:gd name="T2" fmla="*/ 18 w 18"/>
                <a:gd name="T3" fmla="*/ 0 h 37"/>
                <a:gd name="T4" fmla="*/ 0 w 18"/>
                <a:gd name="T5" fmla="*/ 0 h 37"/>
                <a:gd name="T6" fmla="*/ 0 w 18"/>
                <a:gd name="T7" fmla="*/ 21 h 37"/>
                <a:gd name="T8" fmla="*/ 18 w 18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7">
                  <a:moveTo>
                    <a:pt x="18" y="37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18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</p:grpSp>
      <p:sp>
        <p:nvSpPr>
          <p:cNvPr id="24" name="Oval 27"/>
          <p:cNvSpPr/>
          <p:nvPr/>
        </p:nvSpPr>
        <p:spPr>
          <a:xfrm>
            <a:off x="6685396" y="2690267"/>
            <a:ext cx="1581281" cy="1294254"/>
          </a:xfrm>
          <a:prstGeom prst="ellipse">
            <a:avLst/>
          </a:prstGeom>
          <a:blipFill dpi="0"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98">
              <a:cs typeface="+mn-ea"/>
              <a:sym typeface="+mn-lt"/>
            </a:endParaRPr>
          </a:p>
        </p:txBody>
      </p:sp>
      <p:sp>
        <p:nvSpPr>
          <p:cNvPr id="27" name="Oval 28"/>
          <p:cNvSpPr/>
          <p:nvPr/>
        </p:nvSpPr>
        <p:spPr>
          <a:xfrm>
            <a:off x="9414379" y="2690267"/>
            <a:ext cx="1581281" cy="1294254"/>
          </a:xfrm>
          <a:prstGeom prst="ellipse">
            <a:avLst/>
          </a:prstGeom>
          <a:blipFill dpi="0"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98"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9021280-5163-4128-9F2B-F6AE2DF98429}"/>
              </a:ext>
            </a:extLst>
          </p:cNvPr>
          <p:cNvSpPr txBox="1"/>
          <p:nvPr/>
        </p:nvSpPr>
        <p:spPr>
          <a:xfrm>
            <a:off x="8292073" y="513155"/>
            <a:ext cx="5770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HDR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渲染系统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FD5F580-0E00-4597-8311-1E14BD803163}"/>
              </a:ext>
            </a:extLst>
          </p:cNvPr>
          <p:cNvSpPr txBox="1"/>
          <p:nvPr/>
        </p:nvSpPr>
        <p:spPr>
          <a:xfrm>
            <a:off x="8266677" y="497920"/>
            <a:ext cx="5770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2800" dirty="0">
                <a:solidFill>
                  <a:srgbClr val="0028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HDR</a:t>
            </a:r>
            <a:r>
              <a:rPr lang="zh-CN" altLang="en-US" sz="2800" dirty="0">
                <a:solidFill>
                  <a:srgbClr val="0028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渲染系统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0CF86D9-2D83-4373-8DD0-DB291DA50807}"/>
              </a:ext>
            </a:extLst>
          </p:cNvPr>
          <p:cNvSpPr/>
          <p:nvPr/>
        </p:nvSpPr>
        <p:spPr>
          <a:xfrm flipV="1">
            <a:off x="9174375" y="1035012"/>
            <a:ext cx="272833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649C12C-ECF5-49CE-A0B2-09FB1F58177A}"/>
              </a:ext>
            </a:extLst>
          </p:cNvPr>
          <p:cNvSpPr/>
          <p:nvPr/>
        </p:nvSpPr>
        <p:spPr>
          <a:xfrm rot="16200000" flipV="1">
            <a:off x="10847862" y="1233888"/>
            <a:ext cx="1333111" cy="475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42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5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/>
      <p:bldP spid="7" grpId="0" build="p"/>
      <p:bldP spid="8" grpId="0"/>
      <p:bldP spid="9" grpId="0"/>
      <p:bldP spid="11" grpId="0"/>
      <p:bldP spid="12" grpId="0"/>
      <p:bldP spid="13" grpId="0"/>
      <p:bldP spid="15" grpId="0" animBg="1"/>
      <p:bldP spid="24" grpId="0" animBg="1"/>
      <p:bldP spid="2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A23F0136-618D-46AE-A03E-32D664A732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" y="5067581"/>
            <a:ext cx="12191332" cy="1790230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3677732" y="1010732"/>
            <a:ext cx="4836536" cy="4836536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grpSp>
        <p:nvGrpSpPr>
          <p:cNvPr id="9" name="组合 8"/>
          <p:cNvGrpSpPr/>
          <p:nvPr/>
        </p:nvGrpSpPr>
        <p:grpSpPr>
          <a:xfrm>
            <a:off x="3569853" y="1380773"/>
            <a:ext cx="1099164" cy="1099164"/>
            <a:chOff x="1842427" y="2985647"/>
            <a:chExt cx="2008580" cy="2008580"/>
          </a:xfrm>
          <a:effectLst/>
        </p:grpSpPr>
        <p:sp>
          <p:nvSpPr>
            <p:cNvPr id="10" name="椭圆 9"/>
            <p:cNvSpPr/>
            <p:nvPr/>
          </p:nvSpPr>
          <p:spPr>
            <a:xfrm>
              <a:off x="1842427" y="2985647"/>
              <a:ext cx="2008580" cy="200858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170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2069880" y="3213100"/>
              <a:ext cx="1553674" cy="1553674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zh-CN" sz="3792" dirty="0">
                  <a:solidFill>
                    <a:schemeClr val="accent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03</a:t>
              </a:r>
              <a:endParaRPr lang="zh-CN" altLang="en-US" sz="3792" dirty="0">
                <a:solidFill>
                  <a:schemeClr val="accent1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666308" y="4794485"/>
            <a:ext cx="543055" cy="543055"/>
            <a:chOff x="6854065" y="4768451"/>
            <a:chExt cx="572753" cy="572753"/>
          </a:xfrm>
        </p:grpSpPr>
        <p:grpSp>
          <p:nvGrpSpPr>
            <p:cNvPr id="13" name="组合 12"/>
            <p:cNvGrpSpPr/>
            <p:nvPr/>
          </p:nvGrpSpPr>
          <p:grpSpPr>
            <a:xfrm>
              <a:off x="6854065" y="4768451"/>
              <a:ext cx="572753" cy="572753"/>
              <a:chOff x="1842427" y="2985647"/>
              <a:chExt cx="2008580" cy="2008580"/>
            </a:xfrm>
            <a:effectLst/>
          </p:grpSpPr>
          <p:sp>
            <p:nvSpPr>
              <p:cNvPr id="20" name="椭圆 19"/>
              <p:cNvSpPr/>
              <p:nvPr/>
            </p:nvSpPr>
            <p:spPr>
              <a:xfrm>
                <a:off x="1842427" y="2985647"/>
                <a:ext cx="2008580" cy="2008580"/>
              </a:xfrm>
              <a:prstGeom prst="ellipse">
                <a:avLst/>
              </a:prstGeom>
              <a:solidFill>
                <a:schemeClr val="accent2"/>
              </a:solidFill>
              <a:ln w="28575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sz="1707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2069880" y="3213100"/>
                <a:ext cx="1553674" cy="1553674"/>
              </a:xfrm>
              <a:prstGeom prst="ellipse">
                <a:avLst/>
              </a:prstGeom>
              <a:solidFill>
                <a:schemeClr val="bg1"/>
              </a:solidFill>
              <a:ln w="285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sz="4551" dirty="0">
                  <a:solidFill>
                    <a:srgbClr val="F41F0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cxnSp>
          <p:nvCxnSpPr>
            <p:cNvPr id="19" name="直接箭头连接符 18"/>
            <p:cNvCxnSpPr/>
            <p:nvPr/>
          </p:nvCxnSpPr>
          <p:spPr>
            <a:xfrm>
              <a:off x="7023340" y="4971105"/>
              <a:ext cx="234205" cy="167447"/>
            </a:xfrm>
            <a:prstGeom prst="straightConnector1">
              <a:avLst/>
            </a:prstGeom>
            <a:ln>
              <a:solidFill>
                <a:srgbClr val="F41F0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>
            <a:grpSpLocks/>
          </p:cNvGrpSpPr>
          <p:nvPr/>
        </p:nvGrpSpPr>
        <p:grpSpPr bwMode="auto">
          <a:xfrm>
            <a:off x="3913082" y="2723644"/>
            <a:ext cx="5597118" cy="1182128"/>
            <a:chOff x="326746" y="1199993"/>
            <a:chExt cx="7100218" cy="1006387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410834" y="2206380"/>
              <a:ext cx="5294443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1789511" y="1518646"/>
              <a:ext cx="5637453" cy="5957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36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当前进展</a:t>
              </a:r>
              <a:endParaRPr lang="en-US" altLang="zh-CN" sz="36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26746" y="1199993"/>
              <a:ext cx="5141865" cy="34062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What we have made?</a:t>
              </a:r>
              <a:endPara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09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250"/>
                            </p:stCondLst>
                            <p:childTnLst>
                              <p:par>
                                <p:cTn id="19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F1A24BD-E653-416C-8326-C0FFD7789D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" y="5067581"/>
            <a:ext cx="12191332" cy="1790230"/>
          </a:xfrm>
          <a:prstGeom prst="rect">
            <a:avLst/>
          </a:prstGeom>
        </p:spPr>
      </p:pic>
      <p:grpSp>
        <p:nvGrpSpPr>
          <p:cNvPr id="4" name="Group 163">
            <a:extLst>
              <a:ext uri="{FF2B5EF4-FFF2-40B4-BE49-F238E27FC236}">
                <a16:creationId xmlns:a16="http://schemas.microsoft.com/office/drawing/2014/main" id="{BAA7BBA3-2D9E-45FC-8B1E-C5AD960150A5}"/>
              </a:ext>
            </a:extLst>
          </p:cNvPr>
          <p:cNvGrpSpPr/>
          <p:nvPr/>
        </p:nvGrpSpPr>
        <p:grpSpPr>
          <a:xfrm>
            <a:off x="409412" y="501769"/>
            <a:ext cx="7392623" cy="3963061"/>
            <a:chOff x="2608853" y="4930207"/>
            <a:chExt cx="4190725" cy="338522"/>
          </a:xfrm>
        </p:grpSpPr>
        <p:sp>
          <p:nvSpPr>
            <p:cNvPr id="5" name="TextBox 148">
              <a:extLst>
                <a:ext uri="{FF2B5EF4-FFF2-40B4-BE49-F238E27FC236}">
                  <a16:creationId xmlns:a16="http://schemas.microsoft.com/office/drawing/2014/main" id="{A0468EE1-BCE9-45F5-AD9D-5C380BBAE6FB}"/>
                </a:ext>
              </a:extLst>
            </p:cNvPr>
            <p:cNvSpPr txBox="1"/>
            <p:nvPr/>
          </p:nvSpPr>
          <p:spPr>
            <a:xfrm>
              <a:off x="2622060" y="4930207"/>
              <a:ext cx="4177518" cy="48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参照</a:t>
              </a:r>
              <a:r>
                <a:rPr lang="en-US" altLang="zh-CN" sz="2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OpenCV</a:t>
              </a:r>
              <a:r>
                <a:rPr lang="zh-CN" altLang="en-US" sz="2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的官方文档实现了</a:t>
              </a:r>
              <a:r>
                <a:rPr lang="en-US" altLang="zh-CN" sz="2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HDR</a:t>
              </a:r>
              <a:r>
                <a:rPr lang="zh-CN" altLang="en-US" sz="2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图像处理</a:t>
              </a:r>
              <a:endParaRPr lang="en-GB" sz="2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Rectangle 162">
              <a:extLst>
                <a:ext uri="{FF2B5EF4-FFF2-40B4-BE49-F238E27FC236}">
                  <a16:creationId xmlns:a16="http://schemas.microsoft.com/office/drawing/2014/main" id="{7EC2FE2C-0CD2-4E29-8547-9B463EBC4509}"/>
                </a:ext>
              </a:extLst>
            </p:cNvPr>
            <p:cNvSpPr/>
            <p:nvPr/>
          </p:nvSpPr>
          <p:spPr>
            <a:xfrm>
              <a:off x="2608853" y="5007745"/>
              <a:ext cx="2756103" cy="2609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1.</a:t>
              </a:r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输入多张曝光时间不同的图像，以曝光时间顺序排列，并输入相应的曝光时间。</a:t>
              </a:r>
              <a:endPara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  <a:p>
              <a:pPr algn="just">
                <a:lnSpc>
                  <a:spcPct val="120000"/>
                </a:lnSpc>
              </a:pPr>
              <a:endPara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  <a:p>
              <a:pPr algn="just">
                <a:lnSpc>
                  <a:spcPct val="120000"/>
                </a:lnSpc>
              </a:pPr>
              <a:r>
                <a: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2.</a:t>
              </a:r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利用</a:t>
              </a:r>
              <a:r>
                <a:rPr lang="en-US" altLang="zh-CN" dirty="0" err="1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MergeDebevec</a:t>
              </a:r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类实现加权方案，将多张图像根据一定的权重融合成</a:t>
              </a:r>
              <a:r>
                <a: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HDR</a:t>
              </a:r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图像。</a:t>
              </a:r>
              <a:endPara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  <a:p>
              <a:pPr algn="just">
                <a:lnSpc>
                  <a:spcPct val="120000"/>
                </a:lnSpc>
              </a:pPr>
              <a:endPara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  <a:p>
              <a:pPr algn="just">
                <a:lnSpc>
                  <a:spcPct val="120000"/>
                </a:lnSpc>
              </a:pPr>
              <a:r>
                <a: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3.</a:t>
              </a:r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利用</a:t>
              </a:r>
              <a:r>
                <a:rPr lang="en-US" altLang="zh-CN" dirty="0" err="1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TonemapDurand</a:t>
              </a:r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类，使用双边滤波的方法将</a:t>
              </a:r>
              <a:r>
                <a: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HDR</a:t>
              </a:r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图像映射到</a:t>
              </a:r>
              <a:r>
                <a: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8</a:t>
              </a:r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位范围，保留大部分细节，使其能够在显示器上显示。</a:t>
              </a:r>
              <a:endPara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74F78FA0-CBCE-489D-8B53-93C76C5A7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2267" y="1441635"/>
            <a:ext cx="2860321" cy="427561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B3BAC77-F224-4A1E-96B9-E9EEE9526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638" y="1441635"/>
            <a:ext cx="2918182" cy="4275615"/>
          </a:xfrm>
          <a:prstGeom prst="rect">
            <a:avLst/>
          </a:prstGeom>
        </p:spPr>
      </p:pic>
      <p:sp>
        <p:nvSpPr>
          <p:cNvPr id="10" name="Rectangle 162">
            <a:extLst>
              <a:ext uri="{FF2B5EF4-FFF2-40B4-BE49-F238E27FC236}">
                <a16:creationId xmlns:a16="http://schemas.microsoft.com/office/drawing/2014/main" id="{5DB26D35-57C1-4CF6-B48C-6BB5EFB8E7EE}"/>
              </a:ext>
            </a:extLst>
          </p:cNvPr>
          <p:cNvSpPr/>
          <p:nvPr/>
        </p:nvSpPr>
        <p:spPr>
          <a:xfrm>
            <a:off x="6939175" y="1118219"/>
            <a:ext cx="1027687" cy="294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输入图像</a:t>
            </a:r>
            <a:endParaRPr lang="en-US" altLang="zh-CN" sz="12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162">
            <a:extLst>
              <a:ext uri="{FF2B5EF4-FFF2-40B4-BE49-F238E27FC236}">
                <a16:creationId xmlns:a16="http://schemas.microsoft.com/office/drawing/2014/main" id="{E9BEF6DB-8B0C-4A76-91C9-8324058717B5}"/>
              </a:ext>
            </a:extLst>
          </p:cNvPr>
          <p:cNvSpPr/>
          <p:nvPr/>
        </p:nvSpPr>
        <p:spPr>
          <a:xfrm>
            <a:off x="9949075" y="1146811"/>
            <a:ext cx="1027687" cy="294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输出图像</a:t>
            </a:r>
            <a:endParaRPr lang="en-US" altLang="zh-CN" sz="12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50AB3F8-A721-45F3-9F3B-5FAF4E30C8BA}"/>
              </a:ext>
            </a:extLst>
          </p:cNvPr>
          <p:cNvSpPr/>
          <p:nvPr/>
        </p:nvSpPr>
        <p:spPr>
          <a:xfrm>
            <a:off x="200296" y="464669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6326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A23F0136-618D-46AE-A03E-32D664A732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" y="5067581"/>
            <a:ext cx="12191332" cy="1790230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3677732" y="1010732"/>
            <a:ext cx="4836536" cy="4836536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grpSp>
        <p:nvGrpSpPr>
          <p:cNvPr id="9" name="组合 8"/>
          <p:cNvGrpSpPr/>
          <p:nvPr/>
        </p:nvGrpSpPr>
        <p:grpSpPr>
          <a:xfrm>
            <a:off x="3569853" y="1380773"/>
            <a:ext cx="1099164" cy="1099164"/>
            <a:chOff x="1842427" y="2985647"/>
            <a:chExt cx="2008580" cy="2008580"/>
          </a:xfrm>
          <a:effectLst/>
        </p:grpSpPr>
        <p:sp>
          <p:nvSpPr>
            <p:cNvPr id="10" name="椭圆 9"/>
            <p:cNvSpPr/>
            <p:nvPr/>
          </p:nvSpPr>
          <p:spPr>
            <a:xfrm>
              <a:off x="1842427" y="2985647"/>
              <a:ext cx="2008580" cy="200858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170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2069880" y="3213100"/>
              <a:ext cx="1553674" cy="1553674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zh-CN" sz="3792" dirty="0">
                  <a:solidFill>
                    <a:schemeClr val="accent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04</a:t>
              </a:r>
              <a:endParaRPr lang="zh-CN" altLang="en-US" sz="3792" dirty="0">
                <a:solidFill>
                  <a:schemeClr val="accent1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666308" y="4794485"/>
            <a:ext cx="543055" cy="543055"/>
            <a:chOff x="6854065" y="4768451"/>
            <a:chExt cx="572753" cy="572753"/>
          </a:xfrm>
        </p:grpSpPr>
        <p:grpSp>
          <p:nvGrpSpPr>
            <p:cNvPr id="13" name="组合 12"/>
            <p:cNvGrpSpPr/>
            <p:nvPr/>
          </p:nvGrpSpPr>
          <p:grpSpPr>
            <a:xfrm>
              <a:off x="6854065" y="4768451"/>
              <a:ext cx="572753" cy="572753"/>
              <a:chOff x="1842427" y="2985647"/>
              <a:chExt cx="2008580" cy="2008580"/>
            </a:xfrm>
            <a:effectLst/>
          </p:grpSpPr>
          <p:sp>
            <p:nvSpPr>
              <p:cNvPr id="20" name="椭圆 19"/>
              <p:cNvSpPr/>
              <p:nvPr/>
            </p:nvSpPr>
            <p:spPr>
              <a:xfrm>
                <a:off x="1842427" y="2985647"/>
                <a:ext cx="2008580" cy="2008580"/>
              </a:xfrm>
              <a:prstGeom prst="ellipse">
                <a:avLst/>
              </a:prstGeom>
              <a:solidFill>
                <a:schemeClr val="accent2"/>
              </a:solidFill>
              <a:ln w="28575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sz="1707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2069880" y="3213100"/>
                <a:ext cx="1553674" cy="1553674"/>
              </a:xfrm>
              <a:prstGeom prst="ellipse">
                <a:avLst/>
              </a:prstGeom>
              <a:solidFill>
                <a:schemeClr val="bg1"/>
              </a:solidFill>
              <a:ln w="285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sz="4551" dirty="0">
                  <a:solidFill>
                    <a:srgbClr val="F41F0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cxnSp>
          <p:nvCxnSpPr>
            <p:cNvPr id="19" name="直接箭头连接符 18"/>
            <p:cNvCxnSpPr/>
            <p:nvPr/>
          </p:nvCxnSpPr>
          <p:spPr>
            <a:xfrm>
              <a:off x="7023340" y="4971105"/>
              <a:ext cx="234205" cy="167447"/>
            </a:xfrm>
            <a:prstGeom prst="straightConnector1">
              <a:avLst/>
            </a:prstGeom>
            <a:ln>
              <a:solidFill>
                <a:srgbClr val="F41F0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>
            <a:grpSpLocks/>
          </p:cNvGrpSpPr>
          <p:nvPr/>
        </p:nvGrpSpPr>
        <p:grpSpPr bwMode="auto">
          <a:xfrm>
            <a:off x="3913082" y="2723644"/>
            <a:ext cx="5393668" cy="1182128"/>
            <a:chOff x="326746" y="1199993"/>
            <a:chExt cx="6842132" cy="1006387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410834" y="2206380"/>
              <a:ext cx="5294443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1531425" y="1530199"/>
              <a:ext cx="5637453" cy="5957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36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可行的改进</a:t>
              </a:r>
              <a:endParaRPr lang="en-US" altLang="zh-CN" sz="36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26746" y="1199993"/>
              <a:ext cx="5141865" cy="34062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Optional</a:t>
              </a:r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improvement…</a:t>
              </a:r>
              <a:endPara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664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250"/>
                            </p:stCondLst>
                            <p:childTnLst>
                              <p:par>
                                <p:cTn id="19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roup 163"/>
          <p:cNvGrpSpPr/>
          <p:nvPr/>
        </p:nvGrpSpPr>
        <p:grpSpPr>
          <a:xfrm>
            <a:off x="1270178" y="1351110"/>
            <a:ext cx="3101673" cy="918009"/>
            <a:chOff x="2657099" y="4944819"/>
            <a:chExt cx="2403553" cy="918110"/>
          </a:xfrm>
        </p:grpSpPr>
        <p:sp>
          <p:nvSpPr>
            <p:cNvPr id="149" name="TextBox 148"/>
            <p:cNvSpPr txBox="1"/>
            <p:nvPr/>
          </p:nvSpPr>
          <p:spPr>
            <a:xfrm>
              <a:off x="2657099" y="4944819"/>
              <a:ext cx="1512008" cy="4299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参考 </a:t>
              </a:r>
              <a:r>
                <a:rPr lang="en-US" sz="20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R</a:t>
              </a:r>
              <a:r>
                <a:rPr lang="en-US" altLang="zh-CN" sz="20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eference</a:t>
              </a:r>
              <a:endParaRPr lang="en-GB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2671031" y="5346449"/>
              <a:ext cx="2389621" cy="5164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参考论文与</a:t>
              </a:r>
              <a:r>
                <a:rPr lang="en-US" altLang="zh-CN" sz="12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OpenCV</a:t>
              </a:r>
              <a:r>
                <a:rPr lang="zh-CN" altLang="en-US" sz="12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的</a:t>
              </a:r>
              <a:r>
                <a:rPr lang="en-US" altLang="zh-CN" sz="12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HDR</a:t>
              </a:r>
              <a:r>
                <a:rPr lang="zh-CN" altLang="en-US" sz="12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源码，通过设置不同的权重进行算法的优化。</a:t>
              </a:r>
              <a:endPara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1288155" y="2565697"/>
            <a:ext cx="3083694" cy="705862"/>
            <a:chOff x="2671030" y="5139490"/>
            <a:chExt cx="2389621" cy="705939"/>
          </a:xfrm>
        </p:grpSpPr>
        <p:sp>
          <p:nvSpPr>
            <p:cNvPr id="166" name="TextBox 165"/>
            <p:cNvSpPr txBox="1"/>
            <p:nvPr/>
          </p:nvSpPr>
          <p:spPr>
            <a:xfrm>
              <a:off x="2671031" y="5139490"/>
              <a:ext cx="1037487" cy="4299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滤波 </a:t>
              </a:r>
              <a:r>
                <a:rPr lang="en-US" altLang="zh-CN" sz="20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Filter</a:t>
              </a:r>
              <a:endParaRPr lang="en-GB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2671030" y="5550573"/>
              <a:ext cx="2389621" cy="2948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进行快速双边滤波处理。</a:t>
              </a:r>
              <a:endParaRPr lang="en-GB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1253432" y="3564112"/>
            <a:ext cx="3083694" cy="714431"/>
            <a:chOff x="2644123" y="5111677"/>
            <a:chExt cx="2389621" cy="714509"/>
          </a:xfrm>
        </p:grpSpPr>
        <p:sp>
          <p:nvSpPr>
            <p:cNvPr id="169" name="TextBox 168"/>
            <p:cNvSpPr txBox="1"/>
            <p:nvPr/>
          </p:nvSpPr>
          <p:spPr>
            <a:xfrm>
              <a:off x="2680226" y="5111677"/>
              <a:ext cx="1798956" cy="4299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预处理 </a:t>
              </a:r>
              <a:r>
                <a:rPr lang="en-US" altLang="zh-CN" sz="20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Preprocess</a:t>
              </a:r>
              <a:endParaRPr lang="en-GB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2644123" y="5531330"/>
              <a:ext cx="2389621" cy="2948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对图像进行预处理，主要目的是图像的去噪。</a:t>
              </a:r>
              <a:endParaRPr lang="en-GB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1270177" y="4486141"/>
            <a:ext cx="3095573" cy="730822"/>
            <a:chOff x="2658727" y="5122921"/>
            <a:chExt cx="2398826" cy="730902"/>
          </a:xfrm>
        </p:grpSpPr>
        <p:sp>
          <p:nvSpPr>
            <p:cNvPr id="172" name="TextBox 171"/>
            <p:cNvSpPr txBox="1"/>
            <p:nvPr/>
          </p:nvSpPr>
          <p:spPr>
            <a:xfrm>
              <a:off x="2658727" y="5122921"/>
              <a:ext cx="1100988" cy="4299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视频 </a:t>
              </a:r>
              <a:r>
                <a:rPr lang="en-US" altLang="zh-CN" sz="20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Video</a:t>
              </a:r>
              <a:endParaRPr lang="en-GB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2667932" y="5558966"/>
              <a:ext cx="2389621" cy="2948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对视频进行处理。</a:t>
              </a:r>
              <a:endParaRPr lang="en-GB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1261069" y="5414533"/>
            <a:ext cx="3090314" cy="918416"/>
            <a:chOff x="2652642" y="5114073"/>
            <a:chExt cx="2394751" cy="918515"/>
          </a:xfrm>
        </p:grpSpPr>
        <p:sp>
          <p:nvSpPr>
            <p:cNvPr id="175" name="TextBox 174"/>
            <p:cNvSpPr txBox="1"/>
            <p:nvPr/>
          </p:nvSpPr>
          <p:spPr>
            <a:xfrm>
              <a:off x="2652642" y="5114073"/>
              <a:ext cx="1712002" cy="4299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结合 </a:t>
              </a:r>
              <a:r>
                <a:rPr lang="en-US" altLang="zh-CN" sz="20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Combination</a:t>
              </a:r>
              <a:endParaRPr lang="en-GB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2657772" y="5516109"/>
              <a:ext cx="2389621" cy="5164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与</a:t>
              </a:r>
              <a:r>
                <a:rPr lang="en-US" altLang="zh-CN" sz="12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OpenGL</a:t>
              </a:r>
              <a:r>
                <a:rPr lang="zh-CN" altLang="en-US" sz="12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结合，实现更好的</a:t>
              </a:r>
              <a:r>
                <a:rPr lang="en-US" altLang="zh-CN" sz="12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3D</a:t>
              </a:r>
              <a:r>
                <a:rPr lang="zh-CN" altLang="en-US" sz="12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情景对应的平面效果。</a:t>
              </a:r>
              <a:endParaRPr lang="en-GB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240588" y="1246743"/>
            <a:ext cx="6044446" cy="4933732"/>
            <a:chOff x="5219709" y="1650283"/>
            <a:chExt cx="6046898" cy="4935733"/>
          </a:xfrm>
        </p:grpSpPr>
        <p:sp>
          <p:nvSpPr>
            <p:cNvPr id="177" name="Freeform 5"/>
            <p:cNvSpPr>
              <a:spLocks/>
            </p:cNvSpPr>
            <p:nvPr/>
          </p:nvSpPr>
          <p:spPr bwMode="auto">
            <a:xfrm>
              <a:off x="6016344" y="4895070"/>
              <a:ext cx="1470504" cy="1167622"/>
            </a:xfrm>
            <a:custGeom>
              <a:avLst/>
              <a:gdLst>
                <a:gd name="T0" fmla="*/ 818 w 1641"/>
                <a:gd name="T1" fmla="*/ 0 h 1303"/>
                <a:gd name="T2" fmla="*/ 0 w 1641"/>
                <a:gd name="T3" fmla="*/ 1303 h 1303"/>
                <a:gd name="T4" fmla="*/ 1641 w 1641"/>
                <a:gd name="T5" fmla="*/ 1007 h 1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1" h="1303">
                  <a:moveTo>
                    <a:pt x="818" y="0"/>
                  </a:moveTo>
                  <a:lnTo>
                    <a:pt x="0" y="1303"/>
                  </a:lnTo>
                  <a:lnTo>
                    <a:pt x="1641" y="1007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8" name="Freeform 6"/>
            <p:cNvSpPr>
              <a:spLocks/>
            </p:cNvSpPr>
            <p:nvPr/>
          </p:nvSpPr>
          <p:spPr bwMode="auto">
            <a:xfrm>
              <a:off x="8280794" y="5797446"/>
              <a:ext cx="733908" cy="633545"/>
            </a:xfrm>
            <a:custGeom>
              <a:avLst/>
              <a:gdLst>
                <a:gd name="T0" fmla="*/ 0 w 819"/>
                <a:gd name="T1" fmla="*/ 707 h 707"/>
                <a:gd name="T2" fmla="*/ 819 w 819"/>
                <a:gd name="T3" fmla="*/ 0 h 707"/>
                <a:gd name="T4" fmla="*/ 819 w 819"/>
                <a:gd name="T5" fmla="*/ 0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9" h="707">
                  <a:moveTo>
                    <a:pt x="0" y="707"/>
                  </a:moveTo>
                  <a:lnTo>
                    <a:pt x="819" y="0"/>
                  </a:lnTo>
                  <a:lnTo>
                    <a:pt x="819" y="0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9" name="Freeform 7"/>
            <p:cNvSpPr>
              <a:spLocks/>
            </p:cNvSpPr>
            <p:nvPr/>
          </p:nvSpPr>
          <p:spPr bwMode="auto">
            <a:xfrm>
              <a:off x="9294286" y="1863555"/>
              <a:ext cx="1790412" cy="1106687"/>
            </a:xfrm>
            <a:custGeom>
              <a:avLst/>
              <a:gdLst>
                <a:gd name="T0" fmla="*/ 0 w 1998"/>
                <a:gd name="T1" fmla="*/ 949 h 1235"/>
                <a:gd name="T2" fmla="*/ 551 w 1998"/>
                <a:gd name="T3" fmla="*/ 0 h 1235"/>
                <a:gd name="T4" fmla="*/ 804 w 1998"/>
                <a:gd name="T5" fmla="*/ 795 h 1235"/>
                <a:gd name="T6" fmla="*/ 1998 w 1998"/>
                <a:gd name="T7" fmla="*/ 542 h 1235"/>
                <a:gd name="T8" fmla="*/ 1998 w 1998"/>
                <a:gd name="T9" fmla="*/ 1235 h 1235"/>
                <a:gd name="T10" fmla="*/ 804 w 1998"/>
                <a:gd name="T11" fmla="*/ 795 h 1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8" h="1235">
                  <a:moveTo>
                    <a:pt x="0" y="949"/>
                  </a:moveTo>
                  <a:lnTo>
                    <a:pt x="551" y="0"/>
                  </a:lnTo>
                  <a:lnTo>
                    <a:pt x="804" y="795"/>
                  </a:lnTo>
                  <a:lnTo>
                    <a:pt x="1998" y="542"/>
                  </a:lnTo>
                  <a:lnTo>
                    <a:pt x="1998" y="1235"/>
                  </a:lnTo>
                  <a:lnTo>
                    <a:pt x="804" y="795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0" name="Freeform 8"/>
            <p:cNvSpPr>
              <a:spLocks/>
            </p:cNvSpPr>
            <p:nvPr/>
          </p:nvSpPr>
          <p:spPr bwMode="auto">
            <a:xfrm>
              <a:off x="5873864" y="1756023"/>
              <a:ext cx="1894360" cy="919401"/>
            </a:xfrm>
            <a:custGeom>
              <a:avLst/>
              <a:gdLst>
                <a:gd name="T0" fmla="*/ 0 w 2114"/>
                <a:gd name="T1" fmla="*/ 0 h 1026"/>
                <a:gd name="T2" fmla="*/ 327 w 2114"/>
                <a:gd name="T3" fmla="*/ 1026 h 1026"/>
                <a:gd name="T4" fmla="*/ 2114 w 2114"/>
                <a:gd name="T5" fmla="*/ 563 h 1026"/>
                <a:gd name="T6" fmla="*/ 0 w 2114"/>
                <a:gd name="T7" fmla="*/ 0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14" h="1026">
                  <a:moveTo>
                    <a:pt x="0" y="0"/>
                  </a:moveTo>
                  <a:lnTo>
                    <a:pt x="327" y="1026"/>
                  </a:lnTo>
                  <a:lnTo>
                    <a:pt x="2114" y="56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1" name="Freeform 9"/>
            <p:cNvSpPr>
              <a:spLocks/>
            </p:cNvSpPr>
            <p:nvPr/>
          </p:nvSpPr>
          <p:spPr bwMode="auto">
            <a:xfrm>
              <a:off x="8976170" y="5500836"/>
              <a:ext cx="1220491" cy="1002739"/>
            </a:xfrm>
            <a:custGeom>
              <a:avLst/>
              <a:gdLst>
                <a:gd name="T0" fmla="*/ 0 w 1362"/>
                <a:gd name="T1" fmla="*/ 331 h 1119"/>
                <a:gd name="T2" fmla="*/ 1362 w 1362"/>
                <a:gd name="T3" fmla="*/ 1119 h 1119"/>
                <a:gd name="T4" fmla="*/ 906 w 1362"/>
                <a:gd name="T5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2" h="1119">
                  <a:moveTo>
                    <a:pt x="0" y="331"/>
                  </a:moveTo>
                  <a:lnTo>
                    <a:pt x="1362" y="1119"/>
                  </a:lnTo>
                  <a:lnTo>
                    <a:pt x="906" y="0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2" name="Line 10"/>
            <p:cNvSpPr>
              <a:spLocks noChangeShapeType="1"/>
            </p:cNvSpPr>
            <p:nvPr/>
          </p:nvSpPr>
          <p:spPr bwMode="auto">
            <a:xfrm flipH="1" flipV="1">
              <a:off x="7457276" y="5797446"/>
              <a:ext cx="823518" cy="633545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endParaRPr lang="en-GB" sz="170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3" name="Line 11"/>
            <p:cNvSpPr>
              <a:spLocks noChangeShapeType="1"/>
            </p:cNvSpPr>
            <p:nvPr/>
          </p:nvSpPr>
          <p:spPr bwMode="auto">
            <a:xfrm>
              <a:off x="7446523" y="1669101"/>
              <a:ext cx="0" cy="0"/>
            </a:xfrm>
            <a:prstGeom prst="line">
              <a:avLst/>
            </a:prstGeom>
            <a:noFill/>
            <a:ln w="25400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endParaRPr lang="en-GB" sz="170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4" name="Freeform 12"/>
            <p:cNvSpPr>
              <a:spLocks/>
            </p:cNvSpPr>
            <p:nvPr/>
          </p:nvSpPr>
          <p:spPr bwMode="auto">
            <a:xfrm>
              <a:off x="7567497" y="2338490"/>
              <a:ext cx="2574502" cy="2628269"/>
            </a:xfrm>
            <a:custGeom>
              <a:avLst/>
              <a:gdLst>
                <a:gd name="T0" fmla="*/ 2440 w 2873"/>
                <a:gd name="T1" fmla="*/ 878 h 2933"/>
                <a:gd name="T2" fmla="*/ 1314 w 2873"/>
                <a:gd name="T3" fmla="*/ 1580 h 2933"/>
                <a:gd name="T4" fmla="*/ 1158 w 2873"/>
                <a:gd name="T5" fmla="*/ 2143 h 2933"/>
                <a:gd name="T6" fmla="*/ 1165 w 2873"/>
                <a:gd name="T7" fmla="*/ 2933 h 2933"/>
                <a:gd name="T8" fmla="*/ 2374 w 2873"/>
                <a:gd name="T9" fmla="*/ 2500 h 2933"/>
                <a:gd name="T10" fmla="*/ 640 w 2873"/>
                <a:gd name="T11" fmla="*/ 1989 h 2933"/>
                <a:gd name="T12" fmla="*/ 0 w 2873"/>
                <a:gd name="T13" fmla="*/ 852 h 2933"/>
                <a:gd name="T14" fmla="*/ 484 w 2873"/>
                <a:gd name="T15" fmla="*/ 334 h 2933"/>
                <a:gd name="T16" fmla="*/ 1241 w 2873"/>
                <a:gd name="T17" fmla="*/ 0 h 2933"/>
                <a:gd name="T18" fmla="*/ 1927 w 2873"/>
                <a:gd name="T19" fmla="*/ 419 h 2933"/>
                <a:gd name="T20" fmla="*/ 2873 w 2873"/>
                <a:gd name="T21" fmla="*/ 197 h 2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73" h="2933">
                  <a:moveTo>
                    <a:pt x="2440" y="878"/>
                  </a:moveTo>
                  <a:lnTo>
                    <a:pt x="1314" y="1580"/>
                  </a:lnTo>
                  <a:lnTo>
                    <a:pt x="1158" y="2143"/>
                  </a:lnTo>
                  <a:lnTo>
                    <a:pt x="1165" y="2933"/>
                  </a:lnTo>
                  <a:lnTo>
                    <a:pt x="2374" y="2500"/>
                  </a:lnTo>
                  <a:lnTo>
                    <a:pt x="640" y="1989"/>
                  </a:lnTo>
                  <a:lnTo>
                    <a:pt x="0" y="852"/>
                  </a:lnTo>
                  <a:lnTo>
                    <a:pt x="484" y="334"/>
                  </a:lnTo>
                  <a:lnTo>
                    <a:pt x="1241" y="0"/>
                  </a:lnTo>
                  <a:lnTo>
                    <a:pt x="1927" y="419"/>
                  </a:lnTo>
                  <a:lnTo>
                    <a:pt x="2873" y="197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5" name="Freeform 13"/>
            <p:cNvSpPr>
              <a:spLocks/>
            </p:cNvSpPr>
            <p:nvPr/>
          </p:nvSpPr>
          <p:spPr bwMode="auto">
            <a:xfrm>
              <a:off x="5440150" y="2260529"/>
              <a:ext cx="5250263" cy="3536917"/>
            </a:xfrm>
            <a:custGeom>
              <a:avLst/>
              <a:gdLst>
                <a:gd name="T0" fmla="*/ 5859 w 5859"/>
                <a:gd name="T1" fmla="*/ 2239 h 3947"/>
                <a:gd name="T2" fmla="*/ 4738 w 5859"/>
                <a:gd name="T3" fmla="*/ 2469 h 3947"/>
                <a:gd name="T4" fmla="*/ 4599 w 5859"/>
                <a:gd name="T5" fmla="*/ 2507 h 3947"/>
                <a:gd name="T6" fmla="*/ 4852 w 5859"/>
                <a:gd name="T7" fmla="*/ 3566 h 3947"/>
                <a:gd name="T8" fmla="*/ 3989 w 5859"/>
                <a:gd name="T9" fmla="*/ 3947 h 3947"/>
                <a:gd name="T10" fmla="*/ 3390 w 5859"/>
                <a:gd name="T11" fmla="*/ 3183 h 3947"/>
                <a:gd name="T12" fmla="*/ 2891 w 5859"/>
                <a:gd name="T13" fmla="*/ 2128 h 3947"/>
                <a:gd name="T14" fmla="*/ 3471 w 5859"/>
                <a:gd name="T15" fmla="*/ 749 h 3947"/>
                <a:gd name="T16" fmla="*/ 3615 w 5859"/>
                <a:gd name="T17" fmla="*/ 87 h 3947"/>
                <a:gd name="T18" fmla="*/ 2617 w 5859"/>
                <a:gd name="T19" fmla="*/ 0 h 3947"/>
                <a:gd name="T20" fmla="*/ 2374 w 5859"/>
                <a:gd name="T21" fmla="*/ 939 h 3947"/>
                <a:gd name="T22" fmla="*/ 858 w 5859"/>
                <a:gd name="T23" fmla="*/ 511 h 3947"/>
                <a:gd name="T24" fmla="*/ 0 w 5859"/>
                <a:gd name="T25" fmla="*/ 1859 h 3947"/>
                <a:gd name="T26" fmla="*/ 950 w 5859"/>
                <a:gd name="T27" fmla="*/ 2015 h 3947"/>
                <a:gd name="T28" fmla="*/ 1596 w 5859"/>
                <a:gd name="T29" fmla="*/ 1693 h 3947"/>
                <a:gd name="T30" fmla="*/ 1366 w 5859"/>
                <a:gd name="T31" fmla="*/ 2892 h 3947"/>
                <a:gd name="T32" fmla="*/ 2043 w 5859"/>
                <a:gd name="T33" fmla="*/ 2112 h 3947"/>
                <a:gd name="T34" fmla="*/ 2426 w 5859"/>
                <a:gd name="T35" fmla="*/ 939 h 3947"/>
                <a:gd name="T36" fmla="*/ 3563 w 5859"/>
                <a:gd name="T37" fmla="*/ 894 h 3947"/>
                <a:gd name="T38" fmla="*/ 4447 w 5859"/>
                <a:gd name="T39" fmla="*/ 1140 h 3947"/>
                <a:gd name="T40" fmla="*/ 5859 w 5859"/>
                <a:gd name="T41" fmla="*/ 2239 h 3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59" h="3947">
                  <a:moveTo>
                    <a:pt x="5859" y="2239"/>
                  </a:moveTo>
                  <a:lnTo>
                    <a:pt x="4738" y="2469"/>
                  </a:lnTo>
                  <a:lnTo>
                    <a:pt x="4599" y="2507"/>
                  </a:lnTo>
                  <a:lnTo>
                    <a:pt x="4852" y="3566"/>
                  </a:lnTo>
                  <a:lnTo>
                    <a:pt x="3989" y="3947"/>
                  </a:lnTo>
                  <a:lnTo>
                    <a:pt x="3390" y="3183"/>
                  </a:lnTo>
                  <a:lnTo>
                    <a:pt x="2891" y="2128"/>
                  </a:lnTo>
                  <a:lnTo>
                    <a:pt x="3471" y="749"/>
                  </a:lnTo>
                  <a:lnTo>
                    <a:pt x="3615" y="87"/>
                  </a:lnTo>
                  <a:lnTo>
                    <a:pt x="2617" y="0"/>
                  </a:lnTo>
                  <a:lnTo>
                    <a:pt x="2374" y="939"/>
                  </a:lnTo>
                  <a:lnTo>
                    <a:pt x="858" y="511"/>
                  </a:lnTo>
                  <a:lnTo>
                    <a:pt x="0" y="1859"/>
                  </a:lnTo>
                  <a:lnTo>
                    <a:pt x="950" y="2015"/>
                  </a:lnTo>
                  <a:lnTo>
                    <a:pt x="1596" y="1693"/>
                  </a:lnTo>
                  <a:lnTo>
                    <a:pt x="1366" y="2892"/>
                  </a:lnTo>
                  <a:lnTo>
                    <a:pt x="2043" y="2112"/>
                  </a:lnTo>
                  <a:lnTo>
                    <a:pt x="2426" y="939"/>
                  </a:lnTo>
                  <a:lnTo>
                    <a:pt x="3563" y="894"/>
                  </a:lnTo>
                  <a:lnTo>
                    <a:pt x="4447" y="1140"/>
                  </a:lnTo>
                  <a:lnTo>
                    <a:pt x="5859" y="2239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6" name="Freeform 14"/>
            <p:cNvSpPr>
              <a:spLocks/>
            </p:cNvSpPr>
            <p:nvPr/>
          </p:nvSpPr>
          <p:spPr bwMode="auto">
            <a:xfrm>
              <a:off x="9614194" y="2550866"/>
              <a:ext cx="1076219" cy="1716036"/>
            </a:xfrm>
            <a:custGeom>
              <a:avLst/>
              <a:gdLst>
                <a:gd name="T0" fmla="*/ 0 w 1201"/>
                <a:gd name="T1" fmla="*/ 842 h 1915"/>
                <a:gd name="T2" fmla="*/ 447 w 1201"/>
                <a:gd name="T3" fmla="*/ 0 h 1915"/>
                <a:gd name="T4" fmla="*/ 1201 w 1201"/>
                <a:gd name="T5" fmla="*/ 1915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01" h="1915">
                  <a:moveTo>
                    <a:pt x="0" y="842"/>
                  </a:moveTo>
                  <a:lnTo>
                    <a:pt x="447" y="0"/>
                  </a:lnTo>
                  <a:lnTo>
                    <a:pt x="1201" y="1915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7" name="Line 15"/>
            <p:cNvSpPr>
              <a:spLocks noChangeShapeType="1"/>
            </p:cNvSpPr>
            <p:nvPr/>
          </p:nvSpPr>
          <p:spPr bwMode="auto">
            <a:xfrm>
              <a:off x="9614194" y="3305384"/>
              <a:ext cx="0" cy="0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endParaRPr lang="en-GB" sz="170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8" name="Line 16"/>
            <p:cNvSpPr>
              <a:spLocks noChangeShapeType="1"/>
            </p:cNvSpPr>
            <p:nvPr/>
          </p:nvSpPr>
          <p:spPr bwMode="auto">
            <a:xfrm>
              <a:off x="8047808" y="4076929"/>
              <a:ext cx="0" cy="0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endParaRPr lang="en-GB" sz="170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9" name="Freeform 17"/>
            <p:cNvSpPr>
              <a:spLocks/>
            </p:cNvSpPr>
            <p:nvPr/>
          </p:nvSpPr>
          <p:spPr bwMode="auto">
            <a:xfrm>
              <a:off x="6749356" y="4076929"/>
              <a:ext cx="1298452" cy="1720517"/>
            </a:xfrm>
            <a:custGeom>
              <a:avLst/>
              <a:gdLst>
                <a:gd name="T0" fmla="*/ 832 w 1449"/>
                <a:gd name="T1" fmla="*/ 1920 h 1920"/>
                <a:gd name="T2" fmla="*/ 0 w 1449"/>
                <a:gd name="T3" fmla="*/ 913 h 1920"/>
                <a:gd name="T4" fmla="*/ 1449 w 1449"/>
                <a:gd name="T5" fmla="*/ 0 h 1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9" h="1920">
                  <a:moveTo>
                    <a:pt x="832" y="1920"/>
                  </a:moveTo>
                  <a:lnTo>
                    <a:pt x="0" y="913"/>
                  </a:lnTo>
                  <a:lnTo>
                    <a:pt x="1449" y="0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0" name="Freeform 18"/>
            <p:cNvSpPr>
              <a:spLocks/>
            </p:cNvSpPr>
            <p:nvPr/>
          </p:nvSpPr>
          <p:spPr bwMode="auto">
            <a:xfrm>
              <a:off x="9874960" y="2970242"/>
              <a:ext cx="1209738" cy="2505503"/>
            </a:xfrm>
            <a:custGeom>
              <a:avLst/>
              <a:gdLst>
                <a:gd name="T0" fmla="*/ 1350 w 1350"/>
                <a:gd name="T1" fmla="*/ 0 h 2796"/>
                <a:gd name="T2" fmla="*/ 796 w 1350"/>
                <a:gd name="T3" fmla="*/ 1492 h 2796"/>
                <a:gd name="T4" fmla="*/ 0 w 1350"/>
                <a:gd name="T5" fmla="*/ 2796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50" h="2796">
                  <a:moveTo>
                    <a:pt x="1350" y="0"/>
                  </a:moveTo>
                  <a:lnTo>
                    <a:pt x="796" y="1492"/>
                  </a:lnTo>
                  <a:lnTo>
                    <a:pt x="0" y="2796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1" name="Freeform 19"/>
            <p:cNvSpPr>
              <a:spLocks/>
            </p:cNvSpPr>
            <p:nvPr/>
          </p:nvSpPr>
          <p:spPr bwMode="auto">
            <a:xfrm>
              <a:off x="6190188" y="2751593"/>
              <a:ext cx="1440932" cy="1026037"/>
            </a:xfrm>
            <a:custGeom>
              <a:avLst/>
              <a:gdLst>
                <a:gd name="T0" fmla="*/ 0 w 1608"/>
                <a:gd name="T1" fmla="*/ 0 h 1145"/>
                <a:gd name="T2" fmla="*/ 759 w 1608"/>
                <a:gd name="T3" fmla="*/ 1145 h 1145"/>
                <a:gd name="T4" fmla="*/ 1608 w 1608"/>
                <a:gd name="T5" fmla="*/ 258 h 1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8" h="1145">
                  <a:moveTo>
                    <a:pt x="0" y="0"/>
                  </a:moveTo>
                  <a:lnTo>
                    <a:pt x="759" y="1145"/>
                  </a:lnTo>
                  <a:lnTo>
                    <a:pt x="1608" y="258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2" name="Freeform 20"/>
            <p:cNvSpPr>
              <a:spLocks/>
            </p:cNvSpPr>
            <p:nvPr/>
          </p:nvSpPr>
          <p:spPr bwMode="auto">
            <a:xfrm>
              <a:off x="5440150" y="3120787"/>
              <a:ext cx="2127347" cy="809181"/>
            </a:xfrm>
            <a:custGeom>
              <a:avLst/>
              <a:gdLst>
                <a:gd name="T0" fmla="*/ 0 w 2374"/>
                <a:gd name="T1" fmla="*/ 903 h 903"/>
                <a:gd name="T2" fmla="*/ 659 w 2374"/>
                <a:gd name="T3" fmla="*/ 525 h 903"/>
                <a:gd name="T4" fmla="*/ 2374 w 2374"/>
                <a:gd name="T5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4" h="903">
                  <a:moveTo>
                    <a:pt x="0" y="903"/>
                  </a:moveTo>
                  <a:lnTo>
                    <a:pt x="659" y="525"/>
                  </a:lnTo>
                  <a:lnTo>
                    <a:pt x="2374" y="0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3" name="Line 21"/>
            <p:cNvSpPr>
              <a:spLocks noChangeShapeType="1"/>
            </p:cNvSpPr>
            <p:nvPr/>
          </p:nvSpPr>
          <p:spPr bwMode="auto">
            <a:xfrm flipH="1">
              <a:off x="9493221" y="2970242"/>
              <a:ext cx="1591478" cy="398766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endParaRPr lang="en-GB" sz="170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4" name="Line 22"/>
            <p:cNvSpPr>
              <a:spLocks noChangeShapeType="1"/>
            </p:cNvSpPr>
            <p:nvPr/>
          </p:nvSpPr>
          <p:spPr bwMode="auto">
            <a:xfrm flipH="1">
              <a:off x="7494913" y="4106500"/>
              <a:ext cx="557376" cy="1690946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endParaRPr lang="en-GB" sz="170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5" name="Freeform 23"/>
            <p:cNvSpPr>
              <a:spLocks/>
            </p:cNvSpPr>
            <p:nvPr/>
          </p:nvSpPr>
          <p:spPr bwMode="auto">
            <a:xfrm>
              <a:off x="6030682" y="2675424"/>
              <a:ext cx="2447255" cy="2437399"/>
            </a:xfrm>
            <a:custGeom>
              <a:avLst/>
              <a:gdLst>
                <a:gd name="T0" fmla="*/ 152 w 2731"/>
                <a:gd name="T1" fmla="*/ 0 h 2720"/>
                <a:gd name="T2" fmla="*/ 0 w 2731"/>
                <a:gd name="T3" fmla="*/ 1022 h 2720"/>
                <a:gd name="T4" fmla="*/ 802 w 2731"/>
                <a:gd name="T5" fmla="*/ 2477 h 2720"/>
                <a:gd name="T6" fmla="*/ 2731 w 2731"/>
                <a:gd name="T7" fmla="*/ 2720 h 2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31" h="2720">
                  <a:moveTo>
                    <a:pt x="152" y="0"/>
                  </a:moveTo>
                  <a:lnTo>
                    <a:pt x="0" y="1022"/>
                  </a:lnTo>
                  <a:lnTo>
                    <a:pt x="802" y="2477"/>
                  </a:lnTo>
                  <a:lnTo>
                    <a:pt x="2731" y="2720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6" name="Line 24"/>
            <p:cNvSpPr>
              <a:spLocks noChangeShapeType="1"/>
            </p:cNvSpPr>
            <p:nvPr/>
          </p:nvSpPr>
          <p:spPr bwMode="auto">
            <a:xfrm flipV="1">
              <a:off x="9561324" y="2970242"/>
              <a:ext cx="1523374" cy="1536816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endParaRPr lang="en-GB" sz="170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7" name="Line 25"/>
            <p:cNvSpPr>
              <a:spLocks noChangeShapeType="1"/>
            </p:cNvSpPr>
            <p:nvPr/>
          </p:nvSpPr>
          <p:spPr bwMode="auto">
            <a:xfrm>
              <a:off x="6821044" y="3794656"/>
              <a:ext cx="1656893" cy="1318167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endParaRPr lang="en-GB" sz="170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8" name="Line 26"/>
            <p:cNvSpPr>
              <a:spLocks noChangeShapeType="1"/>
            </p:cNvSpPr>
            <p:nvPr/>
          </p:nvSpPr>
          <p:spPr bwMode="auto">
            <a:xfrm>
              <a:off x="5440150" y="3926384"/>
              <a:ext cx="1309205" cy="968687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endParaRPr lang="en-GB" sz="170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9" name="Freeform 27"/>
            <p:cNvSpPr>
              <a:spLocks/>
            </p:cNvSpPr>
            <p:nvPr/>
          </p:nvSpPr>
          <p:spPr bwMode="auto">
            <a:xfrm>
              <a:off x="7567497" y="3101969"/>
              <a:ext cx="1993828" cy="1405089"/>
            </a:xfrm>
            <a:custGeom>
              <a:avLst/>
              <a:gdLst>
                <a:gd name="T0" fmla="*/ 0 w 2225"/>
                <a:gd name="T1" fmla="*/ 0 h 1568"/>
                <a:gd name="T2" fmla="*/ 1314 w 2225"/>
                <a:gd name="T3" fmla="*/ 728 h 1568"/>
                <a:gd name="T4" fmla="*/ 2225 w 2225"/>
                <a:gd name="T5" fmla="*/ 1568 h 1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25" h="1568">
                  <a:moveTo>
                    <a:pt x="0" y="0"/>
                  </a:moveTo>
                  <a:lnTo>
                    <a:pt x="1314" y="728"/>
                  </a:lnTo>
                  <a:lnTo>
                    <a:pt x="2225" y="1568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0" name="Line 28"/>
            <p:cNvSpPr>
              <a:spLocks noChangeShapeType="1"/>
            </p:cNvSpPr>
            <p:nvPr/>
          </p:nvSpPr>
          <p:spPr bwMode="auto">
            <a:xfrm flipV="1">
              <a:off x="7494913" y="5112823"/>
              <a:ext cx="983024" cy="653259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endParaRPr lang="en-GB" sz="170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1" name="Oval 29"/>
            <p:cNvSpPr>
              <a:spLocks noChangeArrowheads="1"/>
            </p:cNvSpPr>
            <p:nvPr/>
          </p:nvSpPr>
          <p:spPr bwMode="auto">
            <a:xfrm>
              <a:off x="7494913" y="4317980"/>
              <a:ext cx="131727" cy="131727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2" name="Oval 30"/>
            <p:cNvSpPr>
              <a:spLocks noChangeArrowheads="1"/>
            </p:cNvSpPr>
            <p:nvPr/>
          </p:nvSpPr>
          <p:spPr bwMode="auto">
            <a:xfrm>
              <a:off x="5954513" y="3523137"/>
              <a:ext cx="150545" cy="150545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3" name="Oval 31"/>
            <p:cNvSpPr>
              <a:spLocks noChangeArrowheads="1"/>
            </p:cNvSpPr>
            <p:nvPr/>
          </p:nvSpPr>
          <p:spPr bwMode="auto">
            <a:xfrm>
              <a:off x="6573720" y="3369008"/>
              <a:ext cx="90506" cy="90506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4" name="Oval 32"/>
            <p:cNvSpPr>
              <a:spLocks noChangeArrowheads="1"/>
            </p:cNvSpPr>
            <p:nvPr/>
          </p:nvSpPr>
          <p:spPr bwMode="auto">
            <a:xfrm>
              <a:off x="6190188" y="3966708"/>
              <a:ext cx="188181" cy="186389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5" name="Oval 33"/>
            <p:cNvSpPr>
              <a:spLocks noChangeArrowheads="1"/>
            </p:cNvSpPr>
            <p:nvPr/>
          </p:nvSpPr>
          <p:spPr bwMode="auto">
            <a:xfrm>
              <a:off x="10081960" y="3771358"/>
              <a:ext cx="197142" cy="197143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6" name="Oval 34"/>
            <p:cNvSpPr>
              <a:spLocks noChangeArrowheads="1"/>
            </p:cNvSpPr>
            <p:nvPr/>
          </p:nvSpPr>
          <p:spPr bwMode="auto">
            <a:xfrm>
              <a:off x="7164251" y="4044669"/>
              <a:ext cx="209688" cy="209688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7" name="Oval 35"/>
            <p:cNvSpPr>
              <a:spLocks noChangeArrowheads="1"/>
            </p:cNvSpPr>
            <p:nvPr/>
          </p:nvSpPr>
          <p:spPr bwMode="auto">
            <a:xfrm>
              <a:off x="8493171" y="4144136"/>
              <a:ext cx="226714" cy="226714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8" name="Oval 36"/>
            <p:cNvSpPr>
              <a:spLocks noChangeArrowheads="1"/>
            </p:cNvSpPr>
            <p:nvPr/>
          </p:nvSpPr>
          <p:spPr bwMode="auto">
            <a:xfrm>
              <a:off x="8677768" y="3686228"/>
              <a:ext cx="137104" cy="138000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9" name="Oval 37"/>
            <p:cNvSpPr>
              <a:spLocks noChangeArrowheads="1"/>
            </p:cNvSpPr>
            <p:nvPr/>
          </p:nvSpPr>
          <p:spPr bwMode="auto">
            <a:xfrm>
              <a:off x="8244950" y="3449657"/>
              <a:ext cx="125454" cy="122766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0" name="Line 38"/>
            <p:cNvSpPr>
              <a:spLocks noChangeShapeType="1"/>
            </p:cNvSpPr>
            <p:nvPr/>
          </p:nvSpPr>
          <p:spPr bwMode="auto">
            <a:xfrm flipH="1">
              <a:off x="9014702" y="4507058"/>
              <a:ext cx="546622" cy="1290388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endParaRPr lang="en-GB" sz="170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1" name="Line 39"/>
            <p:cNvSpPr>
              <a:spLocks noChangeShapeType="1"/>
            </p:cNvSpPr>
            <p:nvPr/>
          </p:nvSpPr>
          <p:spPr bwMode="auto">
            <a:xfrm>
              <a:off x="8477937" y="5112823"/>
              <a:ext cx="1310101" cy="388012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endParaRPr lang="en-GB" sz="170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2" name="Oval 40"/>
            <p:cNvSpPr>
              <a:spLocks noChangeArrowheads="1"/>
            </p:cNvSpPr>
            <p:nvPr/>
          </p:nvSpPr>
          <p:spPr bwMode="auto">
            <a:xfrm>
              <a:off x="9128507" y="5246343"/>
              <a:ext cx="165779" cy="165779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3" name="Line 41"/>
            <p:cNvSpPr>
              <a:spLocks noChangeShapeType="1"/>
            </p:cNvSpPr>
            <p:nvPr/>
          </p:nvSpPr>
          <p:spPr bwMode="auto">
            <a:xfrm>
              <a:off x="9294286" y="2713957"/>
              <a:ext cx="209688" cy="568129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endParaRPr lang="en-GB" sz="170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4" name="Oval 42"/>
            <p:cNvSpPr>
              <a:spLocks noChangeArrowheads="1"/>
            </p:cNvSpPr>
            <p:nvPr/>
          </p:nvSpPr>
          <p:spPr bwMode="auto">
            <a:xfrm>
              <a:off x="9196611" y="2614489"/>
              <a:ext cx="197142" cy="197143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5" name="Oval 43"/>
            <p:cNvSpPr>
              <a:spLocks noChangeArrowheads="1"/>
            </p:cNvSpPr>
            <p:nvPr/>
          </p:nvSpPr>
          <p:spPr bwMode="auto">
            <a:xfrm>
              <a:off x="8603391" y="2260529"/>
              <a:ext cx="152337" cy="154130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6" name="Freeform 44"/>
            <p:cNvSpPr>
              <a:spLocks/>
            </p:cNvSpPr>
            <p:nvPr/>
          </p:nvSpPr>
          <p:spPr bwMode="auto">
            <a:xfrm>
              <a:off x="6166889" y="2228269"/>
              <a:ext cx="2355853" cy="769752"/>
            </a:xfrm>
            <a:custGeom>
              <a:avLst/>
              <a:gdLst>
                <a:gd name="T0" fmla="*/ 0 w 2629"/>
                <a:gd name="T1" fmla="*/ 542 h 859"/>
                <a:gd name="T2" fmla="*/ 1172 w 2629"/>
                <a:gd name="T3" fmla="*/ 461 h 859"/>
                <a:gd name="T4" fmla="*/ 1842 w 2629"/>
                <a:gd name="T5" fmla="*/ 0 h 859"/>
                <a:gd name="T6" fmla="*/ 2047 w 2629"/>
                <a:gd name="T7" fmla="*/ 457 h 859"/>
                <a:gd name="T8" fmla="*/ 2629 w 2629"/>
                <a:gd name="T9" fmla="*/ 859 h 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9" h="859">
                  <a:moveTo>
                    <a:pt x="0" y="542"/>
                  </a:moveTo>
                  <a:lnTo>
                    <a:pt x="1172" y="461"/>
                  </a:lnTo>
                  <a:lnTo>
                    <a:pt x="1842" y="0"/>
                  </a:lnTo>
                  <a:lnTo>
                    <a:pt x="2047" y="457"/>
                  </a:lnTo>
                  <a:lnTo>
                    <a:pt x="2629" y="859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7" name="Line 45"/>
            <p:cNvSpPr>
              <a:spLocks noChangeShapeType="1"/>
            </p:cNvSpPr>
            <p:nvPr/>
          </p:nvSpPr>
          <p:spPr bwMode="auto">
            <a:xfrm>
              <a:off x="7217121" y="2641372"/>
              <a:ext cx="350376" cy="479415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endParaRPr lang="en-GB" sz="170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8" name="Oval 46"/>
            <p:cNvSpPr>
              <a:spLocks noChangeArrowheads="1"/>
            </p:cNvSpPr>
            <p:nvPr/>
          </p:nvSpPr>
          <p:spPr bwMode="auto">
            <a:xfrm>
              <a:off x="7175004" y="2599256"/>
              <a:ext cx="85130" cy="85130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9" name="Oval 47"/>
            <p:cNvSpPr>
              <a:spLocks noChangeArrowheads="1"/>
            </p:cNvSpPr>
            <p:nvPr/>
          </p:nvSpPr>
          <p:spPr bwMode="auto">
            <a:xfrm>
              <a:off x="7948340" y="2584918"/>
              <a:ext cx="103948" cy="105740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0" name="Line 48"/>
            <p:cNvSpPr>
              <a:spLocks noChangeShapeType="1"/>
            </p:cNvSpPr>
            <p:nvPr/>
          </p:nvSpPr>
          <p:spPr bwMode="auto">
            <a:xfrm flipH="1">
              <a:off x="6617629" y="2641372"/>
              <a:ext cx="599492" cy="771544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endParaRPr lang="en-GB" sz="170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1" name="Oval 49"/>
            <p:cNvSpPr>
              <a:spLocks noChangeArrowheads="1"/>
            </p:cNvSpPr>
            <p:nvPr/>
          </p:nvSpPr>
          <p:spPr bwMode="auto">
            <a:xfrm>
              <a:off x="6881083" y="2830450"/>
              <a:ext cx="213272" cy="215961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2" name="Oval 50"/>
            <p:cNvSpPr>
              <a:spLocks noChangeArrowheads="1"/>
            </p:cNvSpPr>
            <p:nvPr/>
          </p:nvSpPr>
          <p:spPr bwMode="auto">
            <a:xfrm>
              <a:off x="5768124" y="1650283"/>
              <a:ext cx="214168" cy="213272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3" name="Oval 51"/>
            <p:cNvSpPr>
              <a:spLocks noChangeArrowheads="1"/>
            </p:cNvSpPr>
            <p:nvPr/>
          </p:nvSpPr>
          <p:spPr bwMode="auto">
            <a:xfrm>
              <a:off x="10148271" y="3074190"/>
              <a:ext cx="189974" cy="190870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4" name="Oval 52"/>
            <p:cNvSpPr>
              <a:spLocks noChangeArrowheads="1"/>
            </p:cNvSpPr>
            <p:nvPr/>
          </p:nvSpPr>
          <p:spPr bwMode="auto">
            <a:xfrm>
              <a:off x="10392011" y="3584968"/>
              <a:ext cx="82441" cy="85130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5" name="Oval 53"/>
            <p:cNvSpPr>
              <a:spLocks noChangeArrowheads="1"/>
            </p:cNvSpPr>
            <p:nvPr/>
          </p:nvSpPr>
          <p:spPr bwMode="auto">
            <a:xfrm>
              <a:off x="7823782" y="4581435"/>
              <a:ext cx="107532" cy="109325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6" name="Oval 54"/>
            <p:cNvSpPr>
              <a:spLocks noChangeArrowheads="1"/>
            </p:cNvSpPr>
            <p:nvPr/>
          </p:nvSpPr>
          <p:spPr bwMode="auto">
            <a:xfrm>
              <a:off x="7658003" y="4930915"/>
              <a:ext cx="184597" cy="181909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7" name="Oval 55"/>
            <p:cNvSpPr>
              <a:spLocks noChangeArrowheads="1"/>
            </p:cNvSpPr>
            <p:nvPr/>
          </p:nvSpPr>
          <p:spPr bwMode="auto">
            <a:xfrm>
              <a:off x="8190288" y="6337796"/>
              <a:ext cx="181909" cy="184597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8" name="Oval 56"/>
            <p:cNvSpPr>
              <a:spLocks noChangeArrowheads="1"/>
            </p:cNvSpPr>
            <p:nvPr/>
          </p:nvSpPr>
          <p:spPr bwMode="auto">
            <a:xfrm>
              <a:off x="5924941" y="5971290"/>
              <a:ext cx="181909" cy="184597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9" name="Oval 57"/>
            <p:cNvSpPr>
              <a:spLocks noChangeArrowheads="1"/>
            </p:cNvSpPr>
            <p:nvPr/>
          </p:nvSpPr>
          <p:spPr bwMode="auto">
            <a:xfrm>
              <a:off x="10103466" y="6401419"/>
              <a:ext cx="184597" cy="184597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0" name="Oval 58"/>
            <p:cNvSpPr>
              <a:spLocks noChangeArrowheads="1"/>
            </p:cNvSpPr>
            <p:nvPr/>
          </p:nvSpPr>
          <p:spPr bwMode="auto">
            <a:xfrm>
              <a:off x="10993296" y="2256048"/>
              <a:ext cx="181909" cy="184597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1" name="Oval 59"/>
            <p:cNvSpPr>
              <a:spLocks noChangeArrowheads="1"/>
            </p:cNvSpPr>
            <p:nvPr/>
          </p:nvSpPr>
          <p:spPr bwMode="auto">
            <a:xfrm>
              <a:off x="9696636" y="1773049"/>
              <a:ext cx="181909" cy="181909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2" name="Oval 60"/>
            <p:cNvSpPr>
              <a:spLocks noChangeArrowheads="1"/>
            </p:cNvSpPr>
            <p:nvPr/>
          </p:nvSpPr>
          <p:spPr bwMode="auto">
            <a:xfrm>
              <a:off x="8823832" y="5606576"/>
              <a:ext cx="380843" cy="3817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3" name="Freeform 61"/>
            <p:cNvSpPr>
              <a:spLocks noEditPoints="1"/>
            </p:cNvSpPr>
            <p:nvPr/>
          </p:nvSpPr>
          <p:spPr bwMode="auto">
            <a:xfrm>
              <a:off x="8887456" y="5670199"/>
              <a:ext cx="253597" cy="254493"/>
            </a:xfrm>
            <a:custGeom>
              <a:avLst/>
              <a:gdLst>
                <a:gd name="T0" fmla="*/ 120 w 120"/>
                <a:gd name="T1" fmla="*/ 55 h 120"/>
                <a:gd name="T2" fmla="*/ 111 w 120"/>
                <a:gd name="T3" fmla="*/ 52 h 120"/>
                <a:gd name="T4" fmla="*/ 107 w 120"/>
                <a:gd name="T5" fmla="*/ 46 h 120"/>
                <a:gd name="T6" fmla="*/ 112 w 120"/>
                <a:gd name="T7" fmla="*/ 36 h 120"/>
                <a:gd name="T8" fmla="*/ 112 w 120"/>
                <a:gd name="T9" fmla="*/ 30 h 120"/>
                <a:gd name="T10" fmla="*/ 100 w 120"/>
                <a:gd name="T11" fmla="*/ 32 h 120"/>
                <a:gd name="T12" fmla="*/ 96 w 120"/>
                <a:gd name="T13" fmla="*/ 27 h 120"/>
                <a:gd name="T14" fmla="*/ 97 w 120"/>
                <a:gd name="T15" fmla="*/ 16 h 120"/>
                <a:gd name="T16" fmla="*/ 93 w 120"/>
                <a:gd name="T17" fmla="*/ 10 h 120"/>
                <a:gd name="T18" fmla="*/ 86 w 120"/>
                <a:gd name="T19" fmla="*/ 15 h 120"/>
                <a:gd name="T20" fmla="*/ 80 w 120"/>
                <a:gd name="T21" fmla="*/ 15 h 120"/>
                <a:gd name="T22" fmla="*/ 74 w 120"/>
                <a:gd name="T23" fmla="*/ 10 h 120"/>
                <a:gd name="T24" fmla="*/ 70 w 120"/>
                <a:gd name="T25" fmla="*/ 1 h 120"/>
                <a:gd name="T26" fmla="*/ 64 w 120"/>
                <a:gd name="T27" fmla="*/ 8 h 120"/>
                <a:gd name="T28" fmla="*/ 57 w 120"/>
                <a:gd name="T29" fmla="*/ 11 h 120"/>
                <a:gd name="T30" fmla="*/ 51 w 120"/>
                <a:gd name="T31" fmla="*/ 9 h 120"/>
                <a:gd name="T32" fmla="*/ 46 w 120"/>
                <a:gd name="T33" fmla="*/ 2 h 120"/>
                <a:gd name="T34" fmla="*/ 41 w 120"/>
                <a:gd name="T35" fmla="*/ 6 h 120"/>
                <a:gd name="T36" fmla="*/ 37 w 120"/>
                <a:gd name="T37" fmla="*/ 16 h 120"/>
                <a:gd name="T38" fmla="*/ 32 w 120"/>
                <a:gd name="T39" fmla="*/ 19 h 120"/>
                <a:gd name="T40" fmla="*/ 22 w 120"/>
                <a:gd name="T41" fmla="*/ 13 h 120"/>
                <a:gd name="T42" fmla="*/ 19 w 120"/>
                <a:gd name="T43" fmla="*/ 19 h 120"/>
                <a:gd name="T44" fmla="*/ 20 w 120"/>
                <a:gd name="T45" fmla="*/ 30 h 120"/>
                <a:gd name="T46" fmla="*/ 14 w 120"/>
                <a:gd name="T47" fmla="*/ 35 h 120"/>
                <a:gd name="T48" fmla="*/ 5 w 120"/>
                <a:gd name="T49" fmla="*/ 34 h 120"/>
                <a:gd name="T50" fmla="*/ 4 w 120"/>
                <a:gd name="T51" fmla="*/ 38 h 120"/>
                <a:gd name="T52" fmla="*/ 12 w 120"/>
                <a:gd name="T53" fmla="*/ 48 h 120"/>
                <a:gd name="T54" fmla="*/ 10 w 120"/>
                <a:gd name="T55" fmla="*/ 56 h 120"/>
                <a:gd name="T56" fmla="*/ 0 w 120"/>
                <a:gd name="T57" fmla="*/ 62 h 120"/>
                <a:gd name="T58" fmla="*/ 0 w 120"/>
                <a:gd name="T59" fmla="*/ 66 h 120"/>
                <a:gd name="T60" fmla="*/ 11 w 120"/>
                <a:gd name="T61" fmla="*/ 68 h 120"/>
                <a:gd name="T62" fmla="*/ 13 w 120"/>
                <a:gd name="T63" fmla="*/ 76 h 120"/>
                <a:gd name="T64" fmla="*/ 5 w 120"/>
                <a:gd name="T65" fmla="*/ 86 h 120"/>
                <a:gd name="T66" fmla="*/ 8 w 120"/>
                <a:gd name="T67" fmla="*/ 91 h 120"/>
                <a:gd name="T68" fmla="*/ 20 w 120"/>
                <a:gd name="T69" fmla="*/ 90 h 120"/>
                <a:gd name="T70" fmla="*/ 25 w 120"/>
                <a:gd name="T71" fmla="*/ 95 h 120"/>
                <a:gd name="T72" fmla="*/ 22 w 120"/>
                <a:gd name="T73" fmla="*/ 107 h 120"/>
                <a:gd name="T74" fmla="*/ 27 w 120"/>
                <a:gd name="T75" fmla="*/ 110 h 120"/>
                <a:gd name="T76" fmla="*/ 36 w 120"/>
                <a:gd name="T77" fmla="*/ 103 h 120"/>
                <a:gd name="T78" fmla="*/ 40 w 120"/>
                <a:gd name="T79" fmla="*/ 105 h 120"/>
                <a:gd name="T80" fmla="*/ 46 w 120"/>
                <a:gd name="T81" fmla="*/ 116 h 120"/>
                <a:gd name="T82" fmla="*/ 51 w 120"/>
                <a:gd name="T83" fmla="*/ 120 h 120"/>
                <a:gd name="T84" fmla="*/ 57 w 120"/>
                <a:gd name="T85" fmla="*/ 109 h 120"/>
                <a:gd name="T86" fmla="*/ 63 w 120"/>
                <a:gd name="T87" fmla="*/ 109 h 120"/>
                <a:gd name="T88" fmla="*/ 70 w 120"/>
                <a:gd name="T89" fmla="*/ 114 h 120"/>
                <a:gd name="T90" fmla="*/ 76 w 120"/>
                <a:gd name="T91" fmla="*/ 118 h 120"/>
                <a:gd name="T92" fmla="*/ 79 w 120"/>
                <a:gd name="T93" fmla="*/ 112 h 120"/>
                <a:gd name="T94" fmla="*/ 83 w 120"/>
                <a:gd name="T95" fmla="*/ 103 h 120"/>
                <a:gd name="T96" fmla="*/ 90 w 120"/>
                <a:gd name="T97" fmla="*/ 102 h 120"/>
                <a:gd name="T98" fmla="*/ 98 w 120"/>
                <a:gd name="T99" fmla="*/ 106 h 120"/>
                <a:gd name="T100" fmla="*/ 98 w 120"/>
                <a:gd name="T101" fmla="*/ 95 h 120"/>
                <a:gd name="T102" fmla="*/ 100 w 120"/>
                <a:gd name="T103" fmla="*/ 89 h 120"/>
                <a:gd name="T104" fmla="*/ 108 w 120"/>
                <a:gd name="T105" fmla="*/ 86 h 120"/>
                <a:gd name="T106" fmla="*/ 114 w 120"/>
                <a:gd name="T107" fmla="*/ 85 h 120"/>
                <a:gd name="T108" fmla="*/ 116 w 120"/>
                <a:gd name="T109" fmla="*/ 81 h 120"/>
                <a:gd name="T110" fmla="*/ 108 w 120"/>
                <a:gd name="T111" fmla="*/ 70 h 120"/>
                <a:gd name="T112" fmla="*/ 112 w 120"/>
                <a:gd name="T113" fmla="*/ 63 h 120"/>
                <a:gd name="T114" fmla="*/ 31 w 120"/>
                <a:gd name="T115" fmla="*/ 6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0" h="120">
                  <a:moveTo>
                    <a:pt x="120" y="58"/>
                  </a:moveTo>
                  <a:cubicBezTo>
                    <a:pt x="120" y="58"/>
                    <a:pt x="120" y="58"/>
                    <a:pt x="120" y="57"/>
                  </a:cubicBezTo>
                  <a:cubicBezTo>
                    <a:pt x="120" y="57"/>
                    <a:pt x="120" y="57"/>
                    <a:pt x="120" y="56"/>
                  </a:cubicBezTo>
                  <a:cubicBezTo>
                    <a:pt x="120" y="56"/>
                    <a:pt x="120" y="56"/>
                    <a:pt x="120" y="56"/>
                  </a:cubicBezTo>
                  <a:cubicBezTo>
                    <a:pt x="120" y="55"/>
                    <a:pt x="120" y="55"/>
                    <a:pt x="120" y="55"/>
                  </a:cubicBezTo>
                  <a:cubicBezTo>
                    <a:pt x="120" y="55"/>
                    <a:pt x="120" y="54"/>
                    <a:pt x="120" y="54"/>
                  </a:cubicBezTo>
                  <a:cubicBezTo>
                    <a:pt x="120" y="54"/>
                    <a:pt x="118" y="54"/>
                    <a:pt x="117" y="53"/>
                  </a:cubicBezTo>
                  <a:cubicBezTo>
                    <a:pt x="117" y="53"/>
                    <a:pt x="116" y="53"/>
                    <a:pt x="116" y="53"/>
                  </a:cubicBezTo>
                  <a:cubicBezTo>
                    <a:pt x="115" y="53"/>
                    <a:pt x="115" y="53"/>
                    <a:pt x="114" y="53"/>
                  </a:cubicBezTo>
                  <a:cubicBezTo>
                    <a:pt x="113" y="53"/>
                    <a:pt x="112" y="52"/>
                    <a:pt x="111" y="52"/>
                  </a:cubicBezTo>
                  <a:cubicBezTo>
                    <a:pt x="110" y="52"/>
                    <a:pt x="109" y="52"/>
                    <a:pt x="108" y="52"/>
                  </a:cubicBezTo>
                  <a:cubicBezTo>
                    <a:pt x="108" y="51"/>
                    <a:pt x="108" y="51"/>
                    <a:pt x="108" y="50"/>
                  </a:cubicBezTo>
                  <a:cubicBezTo>
                    <a:pt x="108" y="49"/>
                    <a:pt x="108" y="48"/>
                    <a:pt x="108" y="48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6"/>
                  </a:cubicBezTo>
                  <a:cubicBezTo>
                    <a:pt x="107" y="45"/>
                    <a:pt x="107" y="45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3"/>
                    <a:pt x="106" y="42"/>
                    <a:pt x="106" y="42"/>
                  </a:cubicBezTo>
                  <a:cubicBezTo>
                    <a:pt x="106" y="41"/>
                    <a:pt x="107" y="41"/>
                    <a:pt x="108" y="40"/>
                  </a:cubicBezTo>
                  <a:cubicBezTo>
                    <a:pt x="109" y="39"/>
                    <a:pt x="111" y="37"/>
                    <a:pt x="112" y="36"/>
                  </a:cubicBezTo>
                  <a:cubicBezTo>
                    <a:pt x="113" y="35"/>
                    <a:pt x="114" y="34"/>
                    <a:pt x="114" y="34"/>
                  </a:cubicBezTo>
                  <a:cubicBezTo>
                    <a:pt x="114" y="34"/>
                    <a:pt x="114" y="34"/>
                    <a:pt x="114" y="33"/>
                  </a:cubicBezTo>
                  <a:cubicBezTo>
                    <a:pt x="113" y="33"/>
                    <a:pt x="113" y="32"/>
                    <a:pt x="113" y="32"/>
                  </a:cubicBezTo>
                  <a:cubicBezTo>
                    <a:pt x="112" y="31"/>
                    <a:pt x="112" y="31"/>
                    <a:pt x="112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1" y="29"/>
                    <a:pt x="111" y="29"/>
                    <a:pt x="111" y="29"/>
                  </a:cubicBezTo>
                  <a:cubicBezTo>
                    <a:pt x="111" y="29"/>
                    <a:pt x="111" y="29"/>
                    <a:pt x="110" y="29"/>
                  </a:cubicBezTo>
                  <a:cubicBezTo>
                    <a:pt x="110" y="29"/>
                    <a:pt x="109" y="29"/>
                    <a:pt x="108" y="29"/>
                  </a:cubicBezTo>
                  <a:cubicBezTo>
                    <a:pt x="107" y="30"/>
                    <a:pt x="105" y="30"/>
                    <a:pt x="103" y="31"/>
                  </a:cubicBezTo>
                  <a:cubicBezTo>
                    <a:pt x="102" y="31"/>
                    <a:pt x="101" y="31"/>
                    <a:pt x="100" y="32"/>
                  </a:cubicBezTo>
                  <a:cubicBezTo>
                    <a:pt x="100" y="31"/>
                    <a:pt x="99" y="31"/>
                    <a:pt x="99" y="30"/>
                  </a:cubicBezTo>
                  <a:cubicBezTo>
                    <a:pt x="98" y="29"/>
                    <a:pt x="98" y="29"/>
                    <a:pt x="97" y="28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7" y="28"/>
                    <a:pt x="97" y="27"/>
                    <a:pt x="96" y="27"/>
                  </a:cubicBezTo>
                  <a:cubicBezTo>
                    <a:pt x="96" y="26"/>
                    <a:pt x="95" y="26"/>
                    <a:pt x="94" y="25"/>
                  </a:cubicBezTo>
                  <a:cubicBezTo>
                    <a:pt x="94" y="25"/>
                    <a:pt x="94" y="24"/>
                    <a:pt x="93" y="24"/>
                  </a:cubicBezTo>
                  <a:cubicBezTo>
                    <a:pt x="94" y="23"/>
                    <a:pt x="94" y="22"/>
                    <a:pt x="94" y="21"/>
                  </a:cubicBezTo>
                  <a:cubicBezTo>
                    <a:pt x="95" y="20"/>
                    <a:pt x="95" y="19"/>
                    <a:pt x="96" y="18"/>
                  </a:cubicBezTo>
                  <a:cubicBezTo>
                    <a:pt x="96" y="18"/>
                    <a:pt x="96" y="17"/>
                    <a:pt x="97" y="16"/>
                  </a:cubicBezTo>
                  <a:cubicBezTo>
                    <a:pt x="97" y="14"/>
                    <a:pt x="98" y="13"/>
                    <a:pt x="98" y="13"/>
                  </a:cubicBezTo>
                  <a:cubicBezTo>
                    <a:pt x="98" y="13"/>
                    <a:pt x="98" y="13"/>
                    <a:pt x="97" y="13"/>
                  </a:cubicBezTo>
                  <a:cubicBezTo>
                    <a:pt x="97" y="13"/>
                    <a:pt x="97" y="13"/>
                    <a:pt x="97" y="13"/>
                  </a:cubicBezTo>
                  <a:cubicBezTo>
                    <a:pt x="96" y="12"/>
                    <a:pt x="96" y="12"/>
                    <a:pt x="95" y="11"/>
                  </a:cubicBezTo>
                  <a:cubicBezTo>
                    <a:pt x="94" y="11"/>
                    <a:pt x="94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2" y="10"/>
                    <a:pt x="92" y="10"/>
                    <a:pt x="90" y="11"/>
                  </a:cubicBezTo>
                  <a:cubicBezTo>
                    <a:pt x="90" y="12"/>
                    <a:pt x="89" y="12"/>
                    <a:pt x="88" y="13"/>
                  </a:cubicBezTo>
                  <a:cubicBezTo>
                    <a:pt x="87" y="14"/>
                    <a:pt x="86" y="14"/>
                    <a:pt x="86" y="15"/>
                  </a:cubicBezTo>
                  <a:cubicBezTo>
                    <a:pt x="85" y="16"/>
                    <a:pt x="84" y="16"/>
                    <a:pt x="84" y="17"/>
                  </a:cubicBezTo>
                  <a:cubicBezTo>
                    <a:pt x="83" y="17"/>
                    <a:pt x="83" y="16"/>
                    <a:pt x="82" y="16"/>
                  </a:cubicBezTo>
                  <a:cubicBezTo>
                    <a:pt x="82" y="16"/>
                    <a:pt x="81" y="16"/>
                    <a:pt x="81" y="15"/>
                  </a:cubicBezTo>
                  <a:cubicBezTo>
                    <a:pt x="81" y="15"/>
                    <a:pt x="81" y="15"/>
                    <a:pt x="80" y="15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79" y="15"/>
                    <a:pt x="79" y="15"/>
                    <a:pt x="78" y="14"/>
                  </a:cubicBezTo>
                  <a:cubicBezTo>
                    <a:pt x="78" y="14"/>
                    <a:pt x="77" y="14"/>
                    <a:pt x="76" y="13"/>
                  </a:cubicBezTo>
                  <a:cubicBezTo>
                    <a:pt x="75" y="13"/>
                    <a:pt x="75" y="13"/>
                    <a:pt x="74" y="13"/>
                  </a:cubicBezTo>
                  <a:cubicBezTo>
                    <a:pt x="74" y="12"/>
                    <a:pt x="74" y="11"/>
                    <a:pt x="74" y="10"/>
                  </a:cubicBezTo>
                  <a:cubicBezTo>
                    <a:pt x="74" y="8"/>
                    <a:pt x="74" y="6"/>
                    <a:pt x="74" y="4"/>
                  </a:cubicBezTo>
                  <a:cubicBezTo>
                    <a:pt x="74" y="3"/>
                    <a:pt x="74" y="2"/>
                    <a:pt x="74" y="2"/>
                  </a:cubicBezTo>
                  <a:cubicBezTo>
                    <a:pt x="74" y="2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2" y="1"/>
                    <a:pt x="71" y="1"/>
                    <a:pt x="70" y="1"/>
                  </a:cubicBezTo>
                  <a:cubicBezTo>
                    <a:pt x="70" y="1"/>
                    <a:pt x="69" y="1"/>
                    <a:pt x="68" y="1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7" y="1"/>
                    <a:pt x="66" y="3"/>
                  </a:cubicBezTo>
                  <a:cubicBezTo>
                    <a:pt x="65" y="4"/>
                    <a:pt x="64" y="6"/>
                    <a:pt x="64" y="8"/>
                  </a:cubicBezTo>
                  <a:cubicBezTo>
                    <a:pt x="63" y="9"/>
                    <a:pt x="63" y="10"/>
                    <a:pt x="63" y="11"/>
                  </a:cubicBezTo>
                  <a:cubicBezTo>
                    <a:pt x="62" y="11"/>
                    <a:pt x="61" y="11"/>
                    <a:pt x="61" y="11"/>
                  </a:cubicBezTo>
                  <a:cubicBezTo>
                    <a:pt x="60" y="11"/>
                    <a:pt x="59" y="11"/>
                    <a:pt x="58" y="11"/>
                  </a:cubicBezTo>
                  <a:cubicBezTo>
                    <a:pt x="58" y="11"/>
                    <a:pt x="57" y="11"/>
                    <a:pt x="57" y="11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1"/>
                    <a:pt x="55" y="11"/>
                  </a:cubicBezTo>
                  <a:cubicBezTo>
                    <a:pt x="55" y="11"/>
                    <a:pt x="55" y="11"/>
                    <a:pt x="54" y="11"/>
                  </a:cubicBezTo>
                  <a:cubicBezTo>
                    <a:pt x="53" y="11"/>
                    <a:pt x="53" y="11"/>
                    <a:pt x="52" y="11"/>
                  </a:cubicBezTo>
                  <a:cubicBezTo>
                    <a:pt x="52" y="10"/>
                    <a:pt x="52" y="10"/>
                    <a:pt x="51" y="9"/>
                  </a:cubicBezTo>
                  <a:cubicBezTo>
                    <a:pt x="51" y="8"/>
                    <a:pt x="50" y="7"/>
                    <a:pt x="50" y="6"/>
                  </a:cubicBezTo>
                  <a:cubicBezTo>
                    <a:pt x="49" y="5"/>
                    <a:pt x="49" y="4"/>
                    <a:pt x="48" y="4"/>
                  </a:cubicBezTo>
                  <a:cubicBezTo>
                    <a:pt x="47" y="2"/>
                    <a:pt x="47" y="1"/>
                    <a:pt x="47" y="1"/>
                  </a:cubicBezTo>
                  <a:cubicBezTo>
                    <a:pt x="47" y="1"/>
                    <a:pt x="47" y="1"/>
                    <a:pt x="46" y="1"/>
                  </a:cubicBezTo>
                  <a:cubicBezTo>
                    <a:pt x="46" y="1"/>
                    <a:pt x="46" y="1"/>
                    <a:pt x="46" y="2"/>
                  </a:cubicBezTo>
                  <a:cubicBezTo>
                    <a:pt x="45" y="2"/>
                    <a:pt x="44" y="2"/>
                    <a:pt x="44" y="2"/>
                  </a:cubicBezTo>
                  <a:cubicBezTo>
                    <a:pt x="43" y="2"/>
                    <a:pt x="42" y="3"/>
                    <a:pt x="42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1" y="4"/>
                    <a:pt x="41" y="6"/>
                  </a:cubicBezTo>
                  <a:cubicBezTo>
                    <a:pt x="41" y="7"/>
                    <a:pt x="41" y="8"/>
                    <a:pt x="41" y="9"/>
                  </a:cubicBezTo>
                  <a:cubicBezTo>
                    <a:pt x="41" y="10"/>
                    <a:pt x="41" y="11"/>
                    <a:pt x="41" y="12"/>
                  </a:cubicBezTo>
                  <a:cubicBezTo>
                    <a:pt x="41" y="13"/>
                    <a:pt x="41" y="14"/>
                    <a:pt x="41" y="14"/>
                  </a:cubicBezTo>
                  <a:cubicBezTo>
                    <a:pt x="40" y="15"/>
                    <a:pt x="40" y="15"/>
                    <a:pt x="39" y="15"/>
                  </a:cubicBezTo>
                  <a:cubicBezTo>
                    <a:pt x="38" y="16"/>
                    <a:pt x="38" y="16"/>
                    <a:pt x="37" y="16"/>
                  </a:cubicBezTo>
                  <a:cubicBezTo>
                    <a:pt x="37" y="16"/>
                    <a:pt x="36" y="17"/>
                    <a:pt x="36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7"/>
                    <a:pt x="36" y="17"/>
                    <a:pt x="35" y="17"/>
                  </a:cubicBezTo>
                  <a:cubicBezTo>
                    <a:pt x="35" y="17"/>
                    <a:pt x="34" y="18"/>
                    <a:pt x="33" y="18"/>
                  </a:cubicBezTo>
                  <a:cubicBezTo>
                    <a:pt x="33" y="19"/>
                    <a:pt x="32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8" y="16"/>
                    <a:pt x="26" y="15"/>
                    <a:pt x="25" y="14"/>
                  </a:cubicBezTo>
                  <a:cubicBezTo>
                    <a:pt x="24" y="14"/>
                    <a:pt x="24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2" y="13"/>
                    <a:pt x="22" y="13"/>
                  </a:cubicBezTo>
                  <a:cubicBezTo>
                    <a:pt x="22" y="14"/>
                    <a:pt x="21" y="14"/>
                    <a:pt x="21" y="14"/>
                  </a:cubicBezTo>
                  <a:cubicBezTo>
                    <a:pt x="21" y="14"/>
                    <a:pt x="20" y="15"/>
                    <a:pt x="20" y="15"/>
                  </a:cubicBezTo>
                  <a:cubicBezTo>
                    <a:pt x="20" y="15"/>
                    <a:pt x="19" y="16"/>
                    <a:pt x="18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8"/>
                    <a:pt x="19" y="19"/>
                  </a:cubicBezTo>
                  <a:cubicBezTo>
                    <a:pt x="20" y="21"/>
                    <a:pt x="21" y="23"/>
                    <a:pt x="22" y="25"/>
                  </a:cubicBezTo>
                  <a:cubicBezTo>
                    <a:pt x="22" y="26"/>
                    <a:pt x="23" y="26"/>
                    <a:pt x="23" y="27"/>
                  </a:cubicBezTo>
                  <a:cubicBezTo>
                    <a:pt x="23" y="27"/>
                    <a:pt x="23" y="28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9"/>
                    <a:pt x="21" y="30"/>
                    <a:pt x="20" y="30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19" y="32"/>
                  </a:cubicBezTo>
                  <a:cubicBezTo>
                    <a:pt x="19" y="32"/>
                    <a:pt x="18" y="33"/>
                    <a:pt x="18" y="34"/>
                  </a:cubicBezTo>
                  <a:cubicBezTo>
                    <a:pt x="18" y="34"/>
                    <a:pt x="17" y="35"/>
                    <a:pt x="17" y="35"/>
                  </a:cubicBezTo>
                  <a:cubicBezTo>
                    <a:pt x="16" y="35"/>
                    <a:pt x="15" y="35"/>
                    <a:pt x="14" y="35"/>
                  </a:cubicBezTo>
                  <a:cubicBezTo>
                    <a:pt x="13" y="35"/>
                    <a:pt x="12" y="34"/>
                    <a:pt x="11" y="34"/>
                  </a:cubicBezTo>
                  <a:cubicBezTo>
                    <a:pt x="11" y="34"/>
                    <a:pt x="10" y="34"/>
                    <a:pt x="10" y="34"/>
                  </a:cubicBezTo>
                  <a:cubicBezTo>
                    <a:pt x="9" y="34"/>
                    <a:pt x="9" y="34"/>
                    <a:pt x="8" y="34"/>
                  </a:cubicBezTo>
                  <a:cubicBezTo>
                    <a:pt x="7" y="34"/>
                    <a:pt x="6" y="34"/>
                    <a:pt x="6" y="34"/>
                  </a:cubicBezTo>
                  <a:cubicBezTo>
                    <a:pt x="6" y="34"/>
                    <a:pt x="6" y="34"/>
                    <a:pt x="5" y="34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6"/>
                    <a:pt x="5" y="36"/>
                    <a:pt x="4" y="36"/>
                  </a:cubicBezTo>
                  <a:cubicBezTo>
                    <a:pt x="4" y="37"/>
                    <a:pt x="4" y="37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39"/>
                    <a:pt x="4" y="40"/>
                    <a:pt x="5" y="41"/>
                  </a:cubicBezTo>
                  <a:cubicBezTo>
                    <a:pt x="7" y="42"/>
                    <a:pt x="8" y="44"/>
                    <a:pt x="10" y="45"/>
                  </a:cubicBezTo>
                  <a:cubicBezTo>
                    <a:pt x="11" y="45"/>
                    <a:pt x="12" y="46"/>
                    <a:pt x="12" y="46"/>
                  </a:cubicBezTo>
                  <a:cubicBezTo>
                    <a:pt x="12" y="47"/>
                    <a:pt x="12" y="47"/>
                    <a:pt x="12" y="48"/>
                  </a:cubicBezTo>
                  <a:cubicBezTo>
                    <a:pt x="12" y="49"/>
                    <a:pt x="11" y="50"/>
                    <a:pt x="11" y="50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51"/>
                    <a:pt x="11" y="52"/>
                    <a:pt x="11" y="52"/>
                  </a:cubicBezTo>
                  <a:cubicBezTo>
                    <a:pt x="11" y="53"/>
                    <a:pt x="11" y="54"/>
                    <a:pt x="11" y="55"/>
                  </a:cubicBezTo>
                  <a:cubicBezTo>
                    <a:pt x="11" y="55"/>
                    <a:pt x="11" y="56"/>
                    <a:pt x="10" y="56"/>
                  </a:cubicBezTo>
                  <a:cubicBezTo>
                    <a:pt x="10" y="57"/>
                    <a:pt x="9" y="57"/>
                    <a:pt x="8" y="57"/>
                  </a:cubicBezTo>
                  <a:cubicBezTo>
                    <a:pt x="6" y="58"/>
                    <a:pt x="4" y="58"/>
                    <a:pt x="2" y="59"/>
                  </a:cubicBezTo>
                  <a:cubicBezTo>
                    <a:pt x="1" y="59"/>
                    <a:pt x="0" y="60"/>
                    <a:pt x="0" y="60"/>
                  </a:cubicBezTo>
                  <a:cubicBezTo>
                    <a:pt x="0" y="60"/>
                    <a:pt x="0" y="60"/>
                    <a:pt x="0" y="61"/>
                  </a:cubicBezTo>
                  <a:cubicBezTo>
                    <a:pt x="0" y="61"/>
                    <a:pt x="0" y="61"/>
                    <a:pt x="0" y="62"/>
                  </a:cubicBezTo>
                  <a:cubicBezTo>
                    <a:pt x="0" y="62"/>
                    <a:pt x="0" y="62"/>
                    <a:pt x="0" y="63"/>
                  </a:cubicBezTo>
                  <a:cubicBezTo>
                    <a:pt x="0" y="63"/>
                    <a:pt x="0" y="64"/>
                    <a:pt x="0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6"/>
                    <a:pt x="1" y="66"/>
                    <a:pt x="2" y="67"/>
                  </a:cubicBezTo>
                  <a:cubicBezTo>
                    <a:pt x="3" y="67"/>
                    <a:pt x="3" y="67"/>
                    <a:pt x="4" y="67"/>
                  </a:cubicBezTo>
                  <a:cubicBezTo>
                    <a:pt x="4" y="67"/>
                    <a:pt x="5" y="67"/>
                    <a:pt x="5" y="67"/>
                  </a:cubicBezTo>
                  <a:cubicBezTo>
                    <a:pt x="6" y="67"/>
                    <a:pt x="7" y="68"/>
                    <a:pt x="8" y="68"/>
                  </a:cubicBezTo>
                  <a:cubicBezTo>
                    <a:pt x="9" y="68"/>
                    <a:pt x="10" y="68"/>
                    <a:pt x="11" y="68"/>
                  </a:cubicBezTo>
                  <a:cubicBezTo>
                    <a:pt x="11" y="69"/>
                    <a:pt x="11" y="69"/>
                    <a:pt x="11" y="70"/>
                  </a:cubicBezTo>
                  <a:cubicBezTo>
                    <a:pt x="12" y="71"/>
                    <a:pt x="12" y="72"/>
                    <a:pt x="12" y="72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2" y="73"/>
                    <a:pt x="12" y="74"/>
                    <a:pt x="12" y="74"/>
                  </a:cubicBezTo>
                  <a:cubicBezTo>
                    <a:pt x="13" y="75"/>
                    <a:pt x="13" y="76"/>
                    <a:pt x="13" y="76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4" y="78"/>
                    <a:pt x="14" y="78"/>
                    <a:pt x="14" y="78"/>
                  </a:cubicBezTo>
                  <a:cubicBezTo>
                    <a:pt x="13" y="79"/>
                    <a:pt x="12" y="79"/>
                    <a:pt x="12" y="80"/>
                  </a:cubicBezTo>
                  <a:cubicBezTo>
                    <a:pt x="10" y="81"/>
                    <a:pt x="8" y="83"/>
                    <a:pt x="7" y="84"/>
                  </a:cubicBezTo>
                  <a:cubicBezTo>
                    <a:pt x="6" y="85"/>
                    <a:pt x="5" y="86"/>
                    <a:pt x="5" y="86"/>
                  </a:cubicBezTo>
                  <a:cubicBezTo>
                    <a:pt x="5" y="86"/>
                    <a:pt x="5" y="86"/>
                    <a:pt x="6" y="87"/>
                  </a:cubicBezTo>
                  <a:cubicBezTo>
                    <a:pt x="6" y="87"/>
                    <a:pt x="6" y="88"/>
                    <a:pt x="7" y="89"/>
                  </a:cubicBezTo>
                  <a:cubicBezTo>
                    <a:pt x="7" y="89"/>
                    <a:pt x="7" y="89"/>
                    <a:pt x="7" y="90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8" y="91"/>
                    <a:pt x="9" y="91"/>
                    <a:pt x="9" y="91"/>
                  </a:cubicBezTo>
                  <a:cubicBezTo>
                    <a:pt x="10" y="91"/>
                    <a:pt x="10" y="91"/>
                    <a:pt x="11" y="91"/>
                  </a:cubicBezTo>
                  <a:cubicBezTo>
                    <a:pt x="13" y="90"/>
                    <a:pt x="15" y="90"/>
                    <a:pt x="17" y="89"/>
                  </a:cubicBezTo>
                  <a:cubicBezTo>
                    <a:pt x="18" y="89"/>
                    <a:pt x="19" y="89"/>
                    <a:pt x="19" y="89"/>
                  </a:cubicBezTo>
                  <a:cubicBezTo>
                    <a:pt x="20" y="89"/>
                    <a:pt x="20" y="89"/>
                    <a:pt x="20" y="90"/>
                  </a:cubicBezTo>
                  <a:cubicBezTo>
                    <a:pt x="21" y="91"/>
                    <a:pt x="22" y="91"/>
                    <a:pt x="22" y="92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22" y="92"/>
                    <a:pt x="23" y="93"/>
                    <a:pt x="23" y="93"/>
                  </a:cubicBezTo>
                  <a:cubicBezTo>
                    <a:pt x="23" y="93"/>
                    <a:pt x="23" y="93"/>
                    <a:pt x="23" y="93"/>
                  </a:cubicBezTo>
                  <a:cubicBezTo>
                    <a:pt x="24" y="94"/>
                    <a:pt x="24" y="94"/>
                    <a:pt x="25" y="95"/>
                  </a:cubicBezTo>
                  <a:cubicBezTo>
                    <a:pt x="25" y="95"/>
                    <a:pt x="26" y="96"/>
                    <a:pt x="26" y="96"/>
                  </a:cubicBezTo>
                  <a:cubicBezTo>
                    <a:pt x="26" y="97"/>
                    <a:pt x="25" y="98"/>
                    <a:pt x="25" y="99"/>
                  </a:cubicBezTo>
                  <a:cubicBezTo>
                    <a:pt x="25" y="100"/>
                    <a:pt x="24" y="101"/>
                    <a:pt x="24" y="102"/>
                  </a:cubicBezTo>
                  <a:cubicBezTo>
                    <a:pt x="23" y="103"/>
                    <a:pt x="23" y="103"/>
                    <a:pt x="23" y="104"/>
                  </a:cubicBezTo>
                  <a:cubicBezTo>
                    <a:pt x="22" y="106"/>
                    <a:pt x="22" y="107"/>
                    <a:pt x="22" y="107"/>
                  </a:cubicBezTo>
                  <a:cubicBezTo>
                    <a:pt x="22" y="107"/>
                    <a:pt x="22" y="107"/>
                    <a:pt x="22" y="107"/>
                  </a:cubicBezTo>
                  <a:cubicBezTo>
                    <a:pt x="22" y="107"/>
                    <a:pt x="22" y="107"/>
                    <a:pt x="23" y="107"/>
                  </a:cubicBezTo>
                  <a:cubicBezTo>
                    <a:pt x="23" y="108"/>
                    <a:pt x="24" y="108"/>
                    <a:pt x="24" y="109"/>
                  </a:cubicBezTo>
                  <a:cubicBezTo>
                    <a:pt x="25" y="109"/>
                    <a:pt x="26" y="110"/>
                    <a:pt x="26" y="110"/>
                  </a:cubicBezTo>
                  <a:cubicBezTo>
                    <a:pt x="26" y="110"/>
                    <a:pt x="27" y="110"/>
                    <a:pt x="27" y="110"/>
                  </a:cubicBezTo>
                  <a:cubicBezTo>
                    <a:pt x="27" y="110"/>
                    <a:pt x="27" y="111"/>
                    <a:pt x="27" y="111"/>
                  </a:cubicBezTo>
                  <a:cubicBezTo>
                    <a:pt x="27" y="111"/>
                    <a:pt x="28" y="110"/>
                    <a:pt x="29" y="109"/>
                  </a:cubicBezTo>
                  <a:cubicBezTo>
                    <a:pt x="30" y="108"/>
                    <a:pt x="31" y="108"/>
                    <a:pt x="31" y="107"/>
                  </a:cubicBezTo>
                  <a:cubicBezTo>
                    <a:pt x="32" y="106"/>
                    <a:pt x="33" y="106"/>
                    <a:pt x="34" y="105"/>
                  </a:cubicBezTo>
                  <a:cubicBezTo>
                    <a:pt x="34" y="104"/>
                    <a:pt x="35" y="104"/>
                    <a:pt x="36" y="103"/>
                  </a:cubicBezTo>
                  <a:cubicBezTo>
                    <a:pt x="36" y="103"/>
                    <a:pt x="37" y="104"/>
                    <a:pt x="37" y="104"/>
                  </a:cubicBezTo>
                  <a:cubicBezTo>
                    <a:pt x="38" y="104"/>
                    <a:pt x="38" y="104"/>
                    <a:pt x="38" y="105"/>
                  </a:cubicBezTo>
                  <a:cubicBezTo>
                    <a:pt x="39" y="105"/>
                    <a:pt x="39" y="105"/>
                    <a:pt x="39" y="105"/>
                  </a:cubicBezTo>
                  <a:cubicBezTo>
                    <a:pt x="39" y="105"/>
                    <a:pt x="39" y="105"/>
                    <a:pt x="39" y="105"/>
                  </a:cubicBezTo>
                  <a:cubicBezTo>
                    <a:pt x="40" y="105"/>
                    <a:pt x="40" y="105"/>
                    <a:pt x="40" y="105"/>
                  </a:cubicBezTo>
                  <a:cubicBezTo>
                    <a:pt x="40" y="105"/>
                    <a:pt x="41" y="106"/>
                    <a:pt x="41" y="106"/>
                  </a:cubicBezTo>
                  <a:cubicBezTo>
                    <a:pt x="42" y="106"/>
                    <a:pt x="43" y="106"/>
                    <a:pt x="44" y="107"/>
                  </a:cubicBezTo>
                  <a:cubicBezTo>
                    <a:pt x="44" y="107"/>
                    <a:pt x="45" y="107"/>
                    <a:pt x="45" y="107"/>
                  </a:cubicBezTo>
                  <a:cubicBezTo>
                    <a:pt x="45" y="108"/>
                    <a:pt x="45" y="109"/>
                    <a:pt x="45" y="110"/>
                  </a:cubicBezTo>
                  <a:cubicBezTo>
                    <a:pt x="45" y="112"/>
                    <a:pt x="45" y="114"/>
                    <a:pt x="46" y="116"/>
                  </a:cubicBezTo>
                  <a:cubicBezTo>
                    <a:pt x="46" y="117"/>
                    <a:pt x="46" y="119"/>
                    <a:pt x="46" y="119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7" y="119"/>
                    <a:pt x="48" y="119"/>
                    <a:pt x="49" y="119"/>
                  </a:cubicBezTo>
                  <a:cubicBezTo>
                    <a:pt x="50" y="119"/>
                    <a:pt x="51" y="119"/>
                    <a:pt x="51" y="120"/>
                  </a:cubicBezTo>
                  <a:cubicBezTo>
                    <a:pt x="51" y="120"/>
                    <a:pt x="52" y="120"/>
                    <a:pt x="52" y="120"/>
                  </a:cubicBezTo>
                  <a:cubicBezTo>
                    <a:pt x="52" y="120"/>
                    <a:pt x="52" y="120"/>
                    <a:pt x="52" y="120"/>
                  </a:cubicBezTo>
                  <a:cubicBezTo>
                    <a:pt x="52" y="120"/>
                    <a:pt x="53" y="119"/>
                    <a:pt x="53" y="117"/>
                  </a:cubicBezTo>
                  <a:cubicBezTo>
                    <a:pt x="54" y="116"/>
                    <a:pt x="55" y="114"/>
                    <a:pt x="56" y="112"/>
                  </a:cubicBezTo>
                  <a:cubicBezTo>
                    <a:pt x="56" y="111"/>
                    <a:pt x="57" y="110"/>
                    <a:pt x="57" y="109"/>
                  </a:cubicBezTo>
                  <a:cubicBezTo>
                    <a:pt x="57" y="109"/>
                    <a:pt x="58" y="109"/>
                    <a:pt x="58" y="109"/>
                  </a:cubicBezTo>
                  <a:cubicBezTo>
                    <a:pt x="60" y="109"/>
                    <a:pt x="60" y="109"/>
                    <a:pt x="61" y="109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9"/>
                    <a:pt x="63" y="109"/>
                  </a:cubicBezTo>
                  <a:cubicBezTo>
                    <a:pt x="63" y="109"/>
                    <a:pt x="63" y="109"/>
                    <a:pt x="63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9"/>
                    <a:pt x="65" y="109"/>
                    <a:pt x="65" y="109"/>
                  </a:cubicBezTo>
                  <a:cubicBezTo>
                    <a:pt x="66" y="109"/>
                    <a:pt x="66" y="109"/>
                    <a:pt x="67" y="109"/>
                  </a:cubicBezTo>
                  <a:cubicBezTo>
                    <a:pt x="67" y="110"/>
                    <a:pt x="68" y="110"/>
                    <a:pt x="68" y="111"/>
                  </a:cubicBezTo>
                  <a:cubicBezTo>
                    <a:pt x="69" y="112"/>
                    <a:pt x="69" y="113"/>
                    <a:pt x="70" y="114"/>
                  </a:cubicBezTo>
                  <a:cubicBezTo>
                    <a:pt x="70" y="115"/>
                    <a:pt x="71" y="116"/>
                    <a:pt x="71" y="116"/>
                  </a:cubicBezTo>
                  <a:cubicBezTo>
                    <a:pt x="72" y="118"/>
                    <a:pt x="73" y="119"/>
                    <a:pt x="73" y="119"/>
                  </a:cubicBezTo>
                  <a:cubicBezTo>
                    <a:pt x="73" y="119"/>
                    <a:pt x="73" y="119"/>
                    <a:pt x="73" y="119"/>
                  </a:cubicBezTo>
                  <a:cubicBezTo>
                    <a:pt x="73" y="119"/>
                    <a:pt x="73" y="119"/>
                    <a:pt x="74" y="119"/>
                  </a:cubicBezTo>
                  <a:cubicBezTo>
                    <a:pt x="74" y="118"/>
                    <a:pt x="75" y="118"/>
                    <a:pt x="76" y="118"/>
                  </a:cubicBezTo>
                  <a:cubicBezTo>
                    <a:pt x="77" y="118"/>
                    <a:pt x="77" y="118"/>
                    <a:pt x="78" y="117"/>
                  </a:cubicBezTo>
                  <a:cubicBezTo>
                    <a:pt x="78" y="117"/>
                    <a:pt x="78" y="117"/>
                    <a:pt x="79" y="117"/>
                  </a:cubicBezTo>
                  <a:cubicBezTo>
                    <a:pt x="79" y="117"/>
                    <a:pt x="79" y="117"/>
                    <a:pt x="79" y="117"/>
                  </a:cubicBezTo>
                  <a:cubicBezTo>
                    <a:pt x="79" y="117"/>
                    <a:pt x="79" y="116"/>
                    <a:pt x="79" y="114"/>
                  </a:cubicBezTo>
                  <a:cubicBezTo>
                    <a:pt x="79" y="114"/>
                    <a:pt x="79" y="113"/>
                    <a:pt x="79" y="112"/>
                  </a:cubicBezTo>
                  <a:cubicBezTo>
                    <a:pt x="79" y="111"/>
                    <a:pt x="79" y="109"/>
                    <a:pt x="79" y="108"/>
                  </a:cubicBezTo>
                  <a:cubicBezTo>
                    <a:pt x="79" y="107"/>
                    <a:pt x="79" y="107"/>
                    <a:pt x="78" y="106"/>
                  </a:cubicBezTo>
                  <a:cubicBezTo>
                    <a:pt x="79" y="105"/>
                    <a:pt x="80" y="105"/>
                    <a:pt x="80" y="105"/>
                  </a:cubicBezTo>
                  <a:cubicBezTo>
                    <a:pt x="81" y="105"/>
                    <a:pt x="82" y="104"/>
                    <a:pt x="82" y="104"/>
                  </a:cubicBezTo>
                  <a:cubicBezTo>
                    <a:pt x="83" y="104"/>
                    <a:pt x="83" y="103"/>
                    <a:pt x="83" y="103"/>
                  </a:cubicBezTo>
                  <a:cubicBezTo>
                    <a:pt x="83" y="103"/>
                    <a:pt x="83" y="103"/>
                    <a:pt x="83" y="103"/>
                  </a:cubicBezTo>
                  <a:cubicBezTo>
                    <a:pt x="83" y="103"/>
                    <a:pt x="84" y="103"/>
                    <a:pt x="84" y="103"/>
                  </a:cubicBezTo>
                  <a:cubicBezTo>
                    <a:pt x="84" y="103"/>
                    <a:pt x="85" y="102"/>
                    <a:pt x="86" y="102"/>
                  </a:cubicBezTo>
                  <a:cubicBezTo>
                    <a:pt x="87" y="101"/>
                    <a:pt x="87" y="101"/>
                    <a:pt x="87" y="101"/>
                  </a:cubicBezTo>
                  <a:cubicBezTo>
                    <a:pt x="88" y="101"/>
                    <a:pt x="89" y="102"/>
                    <a:pt x="90" y="102"/>
                  </a:cubicBezTo>
                  <a:cubicBezTo>
                    <a:pt x="91" y="104"/>
                    <a:pt x="93" y="105"/>
                    <a:pt x="95" y="106"/>
                  </a:cubicBezTo>
                  <a:cubicBezTo>
                    <a:pt x="95" y="106"/>
                    <a:pt x="96" y="107"/>
                    <a:pt x="96" y="107"/>
                  </a:cubicBezTo>
                  <a:cubicBezTo>
                    <a:pt x="97" y="107"/>
                    <a:pt x="97" y="107"/>
                    <a:pt x="97" y="107"/>
                  </a:cubicBezTo>
                  <a:cubicBezTo>
                    <a:pt x="97" y="107"/>
                    <a:pt x="97" y="107"/>
                    <a:pt x="98" y="107"/>
                  </a:cubicBezTo>
                  <a:cubicBezTo>
                    <a:pt x="98" y="107"/>
                    <a:pt x="98" y="106"/>
                    <a:pt x="98" y="106"/>
                  </a:cubicBezTo>
                  <a:cubicBezTo>
                    <a:pt x="99" y="106"/>
                    <a:pt x="99" y="106"/>
                    <a:pt x="99" y="105"/>
                  </a:cubicBezTo>
                  <a:cubicBezTo>
                    <a:pt x="100" y="105"/>
                    <a:pt x="100" y="104"/>
                    <a:pt x="101" y="104"/>
                  </a:cubicBezTo>
                  <a:cubicBezTo>
                    <a:pt x="101" y="103"/>
                    <a:pt x="102" y="103"/>
                    <a:pt x="102" y="103"/>
                  </a:cubicBezTo>
                  <a:cubicBezTo>
                    <a:pt x="102" y="103"/>
                    <a:pt x="101" y="102"/>
                    <a:pt x="101" y="101"/>
                  </a:cubicBezTo>
                  <a:cubicBezTo>
                    <a:pt x="100" y="99"/>
                    <a:pt x="99" y="97"/>
                    <a:pt x="98" y="95"/>
                  </a:cubicBezTo>
                  <a:cubicBezTo>
                    <a:pt x="97" y="95"/>
                    <a:pt x="97" y="94"/>
                    <a:pt x="96" y="93"/>
                  </a:cubicBezTo>
                  <a:cubicBezTo>
                    <a:pt x="97" y="93"/>
                    <a:pt x="97" y="93"/>
                    <a:pt x="97" y="92"/>
                  </a:cubicBezTo>
                  <a:cubicBezTo>
                    <a:pt x="97" y="92"/>
                    <a:pt x="97" y="92"/>
                    <a:pt x="98" y="92"/>
                  </a:cubicBezTo>
                  <a:cubicBezTo>
                    <a:pt x="98" y="91"/>
                    <a:pt x="99" y="90"/>
                    <a:pt x="99" y="90"/>
                  </a:cubicBezTo>
                  <a:cubicBezTo>
                    <a:pt x="99" y="89"/>
                    <a:pt x="100" y="89"/>
                    <a:pt x="100" y="89"/>
                  </a:cubicBezTo>
                  <a:cubicBezTo>
                    <a:pt x="100" y="89"/>
                    <a:pt x="100" y="89"/>
                    <a:pt x="100" y="88"/>
                  </a:cubicBezTo>
                  <a:cubicBezTo>
                    <a:pt x="101" y="88"/>
                    <a:pt x="101" y="87"/>
                    <a:pt x="102" y="86"/>
                  </a:cubicBezTo>
                  <a:cubicBezTo>
                    <a:pt x="102" y="86"/>
                    <a:pt x="102" y="85"/>
                    <a:pt x="102" y="85"/>
                  </a:cubicBezTo>
                  <a:cubicBezTo>
                    <a:pt x="103" y="85"/>
                    <a:pt x="104" y="85"/>
                    <a:pt x="105" y="85"/>
                  </a:cubicBezTo>
                  <a:cubicBezTo>
                    <a:pt x="106" y="86"/>
                    <a:pt x="107" y="86"/>
                    <a:pt x="108" y="86"/>
                  </a:cubicBezTo>
                  <a:cubicBezTo>
                    <a:pt x="109" y="86"/>
                    <a:pt x="109" y="86"/>
                    <a:pt x="110" y="86"/>
                  </a:cubicBezTo>
                  <a:cubicBezTo>
                    <a:pt x="110" y="86"/>
                    <a:pt x="111" y="86"/>
                    <a:pt x="111" y="86"/>
                  </a:cubicBezTo>
                  <a:cubicBezTo>
                    <a:pt x="113" y="86"/>
                    <a:pt x="114" y="87"/>
                    <a:pt x="114" y="87"/>
                  </a:cubicBezTo>
                  <a:cubicBezTo>
                    <a:pt x="114" y="87"/>
                    <a:pt x="114" y="86"/>
                    <a:pt x="114" y="86"/>
                  </a:cubicBezTo>
                  <a:cubicBezTo>
                    <a:pt x="114" y="86"/>
                    <a:pt x="114" y="85"/>
                    <a:pt x="114" y="85"/>
                  </a:cubicBezTo>
                  <a:cubicBezTo>
                    <a:pt x="114" y="85"/>
                    <a:pt x="114" y="85"/>
                    <a:pt x="115" y="85"/>
                  </a:cubicBezTo>
                  <a:cubicBezTo>
                    <a:pt x="115" y="84"/>
                    <a:pt x="115" y="84"/>
                    <a:pt x="115" y="84"/>
                  </a:cubicBezTo>
                  <a:cubicBezTo>
                    <a:pt x="115" y="83"/>
                    <a:pt x="115" y="83"/>
                    <a:pt x="115" y="83"/>
                  </a:cubicBezTo>
                  <a:cubicBezTo>
                    <a:pt x="116" y="82"/>
                    <a:pt x="116" y="82"/>
                    <a:pt x="116" y="82"/>
                  </a:cubicBezTo>
                  <a:cubicBezTo>
                    <a:pt x="116" y="81"/>
                    <a:pt x="116" y="81"/>
                    <a:pt x="116" y="81"/>
                  </a:cubicBezTo>
                  <a:cubicBezTo>
                    <a:pt x="116" y="81"/>
                    <a:pt x="115" y="80"/>
                    <a:pt x="114" y="79"/>
                  </a:cubicBezTo>
                  <a:cubicBezTo>
                    <a:pt x="113" y="78"/>
                    <a:pt x="111" y="77"/>
                    <a:pt x="109" y="75"/>
                  </a:cubicBezTo>
                  <a:cubicBezTo>
                    <a:pt x="109" y="75"/>
                    <a:pt x="108" y="74"/>
                    <a:pt x="107" y="74"/>
                  </a:cubicBezTo>
                  <a:cubicBezTo>
                    <a:pt x="107" y="73"/>
                    <a:pt x="107" y="73"/>
                    <a:pt x="108" y="72"/>
                  </a:cubicBezTo>
                  <a:cubicBezTo>
                    <a:pt x="108" y="71"/>
                    <a:pt x="108" y="70"/>
                    <a:pt x="108" y="70"/>
                  </a:cubicBezTo>
                  <a:cubicBezTo>
                    <a:pt x="108" y="69"/>
                    <a:pt x="108" y="69"/>
                    <a:pt x="108" y="69"/>
                  </a:cubicBezTo>
                  <a:cubicBezTo>
                    <a:pt x="108" y="69"/>
                    <a:pt x="108" y="68"/>
                    <a:pt x="108" y="68"/>
                  </a:cubicBezTo>
                  <a:cubicBezTo>
                    <a:pt x="108" y="67"/>
                    <a:pt x="109" y="66"/>
                    <a:pt x="109" y="65"/>
                  </a:cubicBezTo>
                  <a:cubicBezTo>
                    <a:pt x="109" y="65"/>
                    <a:pt x="109" y="64"/>
                    <a:pt x="109" y="64"/>
                  </a:cubicBezTo>
                  <a:cubicBezTo>
                    <a:pt x="110" y="64"/>
                    <a:pt x="111" y="63"/>
                    <a:pt x="112" y="63"/>
                  </a:cubicBezTo>
                  <a:cubicBezTo>
                    <a:pt x="114" y="63"/>
                    <a:pt x="116" y="62"/>
                    <a:pt x="117" y="61"/>
                  </a:cubicBezTo>
                  <a:cubicBezTo>
                    <a:pt x="119" y="61"/>
                    <a:pt x="120" y="61"/>
                    <a:pt x="120" y="61"/>
                  </a:cubicBezTo>
                  <a:cubicBezTo>
                    <a:pt x="120" y="61"/>
                    <a:pt x="120" y="60"/>
                    <a:pt x="120" y="60"/>
                  </a:cubicBezTo>
                  <a:cubicBezTo>
                    <a:pt x="120" y="59"/>
                    <a:pt x="120" y="59"/>
                    <a:pt x="120" y="58"/>
                  </a:cubicBezTo>
                  <a:close/>
                  <a:moveTo>
                    <a:pt x="31" y="60"/>
                  </a:moveTo>
                  <a:cubicBezTo>
                    <a:pt x="31" y="44"/>
                    <a:pt x="44" y="31"/>
                    <a:pt x="60" y="31"/>
                  </a:cubicBezTo>
                  <a:cubicBezTo>
                    <a:pt x="76" y="31"/>
                    <a:pt x="89" y="44"/>
                    <a:pt x="89" y="60"/>
                  </a:cubicBezTo>
                  <a:cubicBezTo>
                    <a:pt x="89" y="76"/>
                    <a:pt x="76" y="89"/>
                    <a:pt x="60" y="89"/>
                  </a:cubicBezTo>
                  <a:cubicBezTo>
                    <a:pt x="44" y="89"/>
                    <a:pt x="31" y="76"/>
                    <a:pt x="31" y="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4" name="Oval 62"/>
            <p:cNvSpPr>
              <a:spLocks noChangeArrowheads="1"/>
            </p:cNvSpPr>
            <p:nvPr/>
          </p:nvSpPr>
          <p:spPr bwMode="auto">
            <a:xfrm>
              <a:off x="9120442" y="4066176"/>
              <a:ext cx="880869" cy="8817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5" name="Freeform 63"/>
            <p:cNvSpPr>
              <a:spLocks noEditPoints="1"/>
            </p:cNvSpPr>
            <p:nvPr/>
          </p:nvSpPr>
          <p:spPr bwMode="auto">
            <a:xfrm>
              <a:off x="9393753" y="4231058"/>
              <a:ext cx="334246" cy="551103"/>
            </a:xfrm>
            <a:custGeom>
              <a:avLst/>
              <a:gdLst>
                <a:gd name="T0" fmla="*/ 143 w 158"/>
                <a:gd name="T1" fmla="*/ 0 h 260"/>
                <a:gd name="T2" fmla="*/ 15 w 158"/>
                <a:gd name="T3" fmla="*/ 0 h 260"/>
                <a:gd name="T4" fmla="*/ 0 w 158"/>
                <a:gd name="T5" fmla="*/ 15 h 260"/>
                <a:gd name="T6" fmla="*/ 0 w 158"/>
                <a:gd name="T7" fmla="*/ 245 h 260"/>
                <a:gd name="T8" fmla="*/ 15 w 158"/>
                <a:gd name="T9" fmla="*/ 260 h 260"/>
                <a:gd name="T10" fmla="*/ 143 w 158"/>
                <a:gd name="T11" fmla="*/ 260 h 260"/>
                <a:gd name="T12" fmla="*/ 158 w 158"/>
                <a:gd name="T13" fmla="*/ 245 h 260"/>
                <a:gd name="T14" fmla="*/ 158 w 158"/>
                <a:gd name="T15" fmla="*/ 15 h 260"/>
                <a:gd name="T16" fmla="*/ 143 w 158"/>
                <a:gd name="T17" fmla="*/ 0 h 260"/>
                <a:gd name="T18" fmla="*/ 79 w 158"/>
                <a:gd name="T19" fmla="*/ 4 h 260"/>
                <a:gd name="T20" fmla="*/ 84 w 158"/>
                <a:gd name="T21" fmla="*/ 9 h 260"/>
                <a:gd name="T22" fmla="*/ 79 w 158"/>
                <a:gd name="T23" fmla="*/ 14 h 260"/>
                <a:gd name="T24" fmla="*/ 74 w 158"/>
                <a:gd name="T25" fmla="*/ 9 h 260"/>
                <a:gd name="T26" fmla="*/ 79 w 158"/>
                <a:gd name="T27" fmla="*/ 4 h 260"/>
                <a:gd name="T28" fmla="*/ 105 w 158"/>
                <a:gd name="T29" fmla="*/ 245 h 260"/>
                <a:gd name="T30" fmla="*/ 102 w 158"/>
                <a:gd name="T31" fmla="*/ 248 h 260"/>
                <a:gd name="T32" fmla="*/ 55 w 158"/>
                <a:gd name="T33" fmla="*/ 248 h 260"/>
                <a:gd name="T34" fmla="*/ 53 w 158"/>
                <a:gd name="T35" fmla="*/ 245 h 260"/>
                <a:gd name="T36" fmla="*/ 53 w 158"/>
                <a:gd name="T37" fmla="*/ 238 h 260"/>
                <a:gd name="T38" fmla="*/ 55 w 158"/>
                <a:gd name="T39" fmla="*/ 235 h 260"/>
                <a:gd name="T40" fmla="*/ 102 w 158"/>
                <a:gd name="T41" fmla="*/ 235 h 260"/>
                <a:gd name="T42" fmla="*/ 105 w 158"/>
                <a:gd name="T43" fmla="*/ 238 h 260"/>
                <a:gd name="T44" fmla="*/ 105 w 158"/>
                <a:gd name="T45" fmla="*/ 245 h 260"/>
                <a:gd name="T46" fmla="*/ 142 w 158"/>
                <a:gd name="T47" fmla="*/ 224 h 260"/>
                <a:gd name="T48" fmla="*/ 15 w 158"/>
                <a:gd name="T49" fmla="*/ 224 h 260"/>
                <a:gd name="T50" fmla="*/ 15 w 158"/>
                <a:gd name="T51" fmla="*/ 21 h 260"/>
                <a:gd name="T52" fmla="*/ 142 w 158"/>
                <a:gd name="T53" fmla="*/ 21 h 260"/>
                <a:gd name="T54" fmla="*/ 142 w 158"/>
                <a:gd name="T55" fmla="*/ 224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8" h="260">
                  <a:moveTo>
                    <a:pt x="143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0" y="253"/>
                    <a:pt x="7" y="260"/>
                    <a:pt x="15" y="260"/>
                  </a:cubicBezTo>
                  <a:cubicBezTo>
                    <a:pt x="143" y="260"/>
                    <a:pt x="143" y="260"/>
                    <a:pt x="143" y="260"/>
                  </a:cubicBezTo>
                  <a:cubicBezTo>
                    <a:pt x="151" y="260"/>
                    <a:pt x="158" y="253"/>
                    <a:pt x="158" y="245"/>
                  </a:cubicBezTo>
                  <a:cubicBezTo>
                    <a:pt x="158" y="15"/>
                    <a:pt x="158" y="15"/>
                    <a:pt x="158" y="15"/>
                  </a:cubicBezTo>
                  <a:cubicBezTo>
                    <a:pt x="158" y="7"/>
                    <a:pt x="151" y="0"/>
                    <a:pt x="143" y="0"/>
                  </a:cubicBezTo>
                  <a:close/>
                  <a:moveTo>
                    <a:pt x="79" y="4"/>
                  </a:moveTo>
                  <a:cubicBezTo>
                    <a:pt x="82" y="4"/>
                    <a:pt x="84" y="6"/>
                    <a:pt x="84" y="9"/>
                  </a:cubicBezTo>
                  <a:cubicBezTo>
                    <a:pt x="84" y="12"/>
                    <a:pt x="82" y="14"/>
                    <a:pt x="79" y="14"/>
                  </a:cubicBezTo>
                  <a:cubicBezTo>
                    <a:pt x="76" y="14"/>
                    <a:pt x="74" y="12"/>
                    <a:pt x="74" y="9"/>
                  </a:cubicBezTo>
                  <a:cubicBezTo>
                    <a:pt x="74" y="6"/>
                    <a:pt x="76" y="4"/>
                    <a:pt x="79" y="4"/>
                  </a:cubicBezTo>
                  <a:close/>
                  <a:moveTo>
                    <a:pt x="105" y="245"/>
                  </a:moveTo>
                  <a:cubicBezTo>
                    <a:pt x="105" y="247"/>
                    <a:pt x="104" y="248"/>
                    <a:pt x="102" y="248"/>
                  </a:cubicBezTo>
                  <a:cubicBezTo>
                    <a:pt x="55" y="248"/>
                    <a:pt x="55" y="248"/>
                    <a:pt x="55" y="248"/>
                  </a:cubicBezTo>
                  <a:cubicBezTo>
                    <a:pt x="54" y="248"/>
                    <a:pt x="53" y="247"/>
                    <a:pt x="53" y="245"/>
                  </a:cubicBezTo>
                  <a:cubicBezTo>
                    <a:pt x="53" y="238"/>
                    <a:pt x="53" y="238"/>
                    <a:pt x="53" y="238"/>
                  </a:cubicBezTo>
                  <a:cubicBezTo>
                    <a:pt x="53" y="236"/>
                    <a:pt x="54" y="235"/>
                    <a:pt x="55" y="235"/>
                  </a:cubicBezTo>
                  <a:cubicBezTo>
                    <a:pt x="102" y="235"/>
                    <a:pt x="102" y="235"/>
                    <a:pt x="102" y="235"/>
                  </a:cubicBezTo>
                  <a:cubicBezTo>
                    <a:pt x="104" y="235"/>
                    <a:pt x="105" y="236"/>
                    <a:pt x="105" y="238"/>
                  </a:cubicBezTo>
                  <a:lnTo>
                    <a:pt x="105" y="245"/>
                  </a:lnTo>
                  <a:close/>
                  <a:moveTo>
                    <a:pt x="142" y="224"/>
                  </a:moveTo>
                  <a:cubicBezTo>
                    <a:pt x="15" y="224"/>
                    <a:pt x="15" y="224"/>
                    <a:pt x="15" y="224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42" y="21"/>
                    <a:pt x="142" y="21"/>
                    <a:pt x="142" y="21"/>
                  </a:cubicBezTo>
                  <a:lnTo>
                    <a:pt x="142" y="2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6" name="Oval 64"/>
            <p:cNvSpPr>
              <a:spLocks noChangeArrowheads="1"/>
            </p:cNvSpPr>
            <p:nvPr/>
          </p:nvSpPr>
          <p:spPr bwMode="auto">
            <a:xfrm>
              <a:off x="10374985" y="3968500"/>
              <a:ext cx="550207" cy="55289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7" name="Freeform 65"/>
            <p:cNvSpPr>
              <a:spLocks/>
            </p:cNvSpPr>
            <p:nvPr/>
          </p:nvSpPr>
          <p:spPr bwMode="auto">
            <a:xfrm>
              <a:off x="10588258" y="4049150"/>
              <a:ext cx="257181" cy="258078"/>
            </a:xfrm>
            <a:custGeom>
              <a:avLst/>
              <a:gdLst>
                <a:gd name="T0" fmla="*/ 121 w 121"/>
                <a:gd name="T1" fmla="*/ 122 h 122"/>
                <a:gd name="T2" fmla="*/ 109 w 121"/>
                <a:gd name="T3" fmla="*/ 122 h 122"/>
                <a:gd name="T4" fmla="*/ 0 w 121"/>
                <a:gd name="T5" fmla="*/ 12 h 122"/>
                <a:gd name="T6" fmla="*/ 0 w 121"/>
                <a:gd name="T7" fmla="*/ 0 h 122"/>
                <a:gd name="T8" fmla="*/ 121 w 121"/>
                <a:gd name="T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21" y="122"/>
                  </a:moveTo>
                  <a:cubicBezTo>
                    <a:pt x="109" y="122"/>
                    <a:pt x="109" y="122"/>
                    <a:pt x="109" y="122"/>
                  </a:cubicBezTo>
                  <a:cubicBezTo>
                    <a:pt x="109" y="61"/>
                    <a:pt x="60" y="1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7" y="0"/>
                    <a:pt x="121" y="55"/>
                    <a:pt x="121" y="1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8" name="Freeform 66"/>
            <p:cNvSpPr>
              <a:spLocks/>
            </p:cNvSpPr>
            <p:nvPr/>
          </p:nvSpPr>
          <p:spPr bwMode="auto">
            <a:xfrm>
              <a:off x="10588258" y="4102020"/>
              <a:ext cx="206104" cy="205207"/>
            </a:xfrm>
            <a:custGeom>
              <a:avLst/>
              <a:gdLst>
                <a:gd name="T0" fmla="*/ 97 w 97"/>
                <a:gd name="T1" fmla="*/ 97 h 97"/>
                <a:gd name="T2" fmla="*/ 85 w 97"/>
                <a:gd name="T3" fmla="*/ 97 h 97"/>
                <a:gd name="T4" fmla="*/ 0 w 97"/>
                <a:gd name="T5" fmla="*/ 12 h 97"/>
                <a:gd name="T6" fmla="*/ 0 w 97"/>
                <a:gd name="T7" fmla="*/ 0 h 97"/>
                <a:gd name="T8" fmla="*/ 97 w 97"/>
                <a:gd name="T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97" y="97"/>
                  </a:moveTo>
                  <a:cubicBezTo>
                    <a:pt x="85" y="97"/>
                    <a:pt x="85" y="97"/>
                    <a:pt x="85" y="97"/>
                  </a:cubicBezTo>
                  <a:cubicBezTo>
                    <a:pt x="85" y="50"/>
                    <a:pt x="47" y="1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3" y="0"/>
                    <a:pt x="97" y="43"/>
                    <a:pt x="97" y="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9" name="Freeform 67"/>
            <p:cNvSpPr>
              <a:spLocks/>
            </p:cNvSpPr>
            <p:nvPr/>
          </p:nvSpPr>
          <p:spPr bwMode="auto">
            <a:xfrm>
              <a:off x="10588258" y="4153098"/>
              <a:ext cx="153233" cy="154130"/>
            </a:xfrm>
            <a:custGeom>
              <a:avLst/>
              <a:gdLst>
                <a:gd name="T0" fmla="*/ 72 w 72"/>
                <a:gd name="T1" fmla="*/ 73 h 73"/>
                <a:gd name="T2" fmla="*/ 60 w 72"/>
                <a:gd name="T3" fmla="*/ 73 h 73"/>
                <a:gd name="T4" fmla="*/ 0 w 72"/>
                <a:gd name="T5" fmla="*/ 12 h 73"/>
                <a:gd name="T6" fmla="*/ 0 w 72"/>
                <a:gd name="T7" fmla="*/ 0 h 73"/>
                <a:gd name="T8" fmla="*/ 72 w 72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3">
                  <a:moveTo>
                    <a:pt x="72" y="73"/>
                  </a:moveTo>
                  <a:cubicBezTo>
                    <a:pt x="60" y="73"/>
                    <a:pt x="60" y="73"/>
                    <a:pt x="60" y="73"/>
                  </a:cubicBezTo>
                  <a:cubicBezTo>
                    <a:pt x="60" y="39"/>
                    <a:pt x="33" y="1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" y="0"/>
                    <a:pt x="72" y="33"/>
                    <a:pt x="72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0" name="Oval 68"/>
            <p:cNvSpPr>
              <a:spLocks noChangeArrowheads="1"/>
            </p:cNvSpPr>
            <p:nvPr/>
          </p:nvSpPr>
          <p:spPr bwMode="auto">
            <a:xfrm>
              <a:off x="10524634" y="4243604"/>
              <a:ext cx="127247" cy="12724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1" name="Oval 69"/>
            <p:cNvSpPr>
              <a:spLocks noChangeArrowheads="1"/>
            </p:cNvSpPr>
            <p:nvPr/>
          </p:nvSpPr>
          <p:spPr bwMode="auto">
            <a:xfrm>
              <a:off x="9014702" y="2889593"/>
              <a:ext cx="957037" cy="9579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2" name="Freeform 70"/>
            <p:cNvSpPr>
              <a:spLocks noEditPoints="1"/>
            </p:cNvSpPr>
            <p:nvPr/>
          </p:nvSpPr>
          <p:spPr bwMode="auto">
            <a:xfrm>
              <a:off x="9198403" y="3091216"/>
              <a:ext cx="589635" cy="419376"/>
            </a:xfrm>
            <a:custGeom>
              <a:avLst/>
              <a:gdLst>
                <a:gd name="T0" fmla="*/ 263 w 278"/>
                <a:gd name="T1" fmla="*/ 198 h 198"/>
                <a:gd name="T2" fmla="*/ 15 w 278"/>
                <a:gd name="T3" fmla="*/ 198 h 198"/>
                <a:gd name="T4" fmla="*/ 0 w 278"/>
                <a:gd name="T5" fmla="*/ 183 h 198"/>
                <a:gd name="T6" fmla="*/ 0 w 278"/>
                <a:gd name="T7" fmla="*/ 15 h 198"/>
                <a:gd name="T8" fmla="*/ 15 w 278"/>
                <a:gd name="T9" fmla="*/ 0 h 198"/>
                <a:gd name="T10" fmla="*/ 263 w 278"/>
                <a:gd name="T11" fmla="*/ 0 h 198"/>
                <a:gd name="T12" fmla="*/ 278 w 278"/>
                <a:gd name="T13" fmla="*/ 15 h 198"/>
                <a:gd name="T14" fmla="*/ 278 w 278"/>
                <a:gd name="T15" fmla="*/ 183 h 198"/>
                <a:gd name="T16" fmla="*/ 263 w 278"/>
                <a:gd name="T17" fmla="*/ 198 h 198"/>
                <a:gd name="T18" fmla="*/ 16 w 278"/>
                <a:gd name="T19" fmla="*/ 182 h 198"/>
                <a:gd name="T20" fmla="*/ 262 w 278"/>
                <a:gd name="T21" fmla="*/ 182 h 198"/>
                <a:gd name="T22" fmla="*/ 262 w 278"/>
                <a:gd name="T23" fmla="*/ 16 h 198"/>
                <a:gd name="T24" fmla="*/ 16 w 278"/>
                <a:gd name="T25" fmla="*/ 16 h 198"/>
                <a:gd name="T26" fmla="*/ 16 w 278"/>
                <a:gd name="T27" fmla="*/ 182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8" h="198">
                  <a:moveTo>
                    <a:pt x="263" y="198"/>
                  </a:moveTo>
                  <a:cubicBezTo>
                    <a:pt x="15" y="198"/>
                    <a:pt x="15" y="198"/>
                    <a:pt x="15" y="198"/>
                  </a:cubicBezTo>
                  <a:cubicBezTo>
                    <a:pt x="6" y="198"/>
                    <a:pt x="0" y="191"/>
                    <a:pt x="0" y="18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6" y="0"/>
                    <a:pt x="15" y="0"/>
                  </a:cubicBezTo>
                  <a:cubicBezTo>
                    <a:pt x="263" y="0"/>
                    <a:pt x="263" y="0"/>
                    <a:pt x="263" y="0"/>
                  </a:cubicBezTo>
                  <a:cubicBezTo>
                    <a:pt x="271" y="0"/>
                    <a:pt x="278" y="7"/>
                    <a:pt x="278" y="15"/>
                  </a:cubicBezTo>
                  <a:cubicBezTo>
                    <a:pt x="278" y="183"/>
                    <a:pt x="278" y="183"/>
                    <a:pt x="278" y="183"/>
                  </a:cubicBezTo>
                  <a:cubicBezTo>
                    <a:pt x="278" y="191"/>
                    <a:pt x="271" y="198"/>
                    <a:pt x="263" y="198"/>
                  </a:cubicBezTo>
                  <a:close/>
                  <a:moveTo>
                    <a:pt x="16" y="182"/>
                  </a:moveTo>
                  <a:cubicBezTo>
                    <a:pt x="262" y="182"/>
                    <a:pt x="262" y="182"/>
                    <a:pt x="262" y="182"/>
                  </a:cubicBezTo>
                  <a:cubicBezTo>
                    <a:pt x="262" y="16"/>
                    <a:pt x="262" y="16"/>
                    <a:pt x="262" y="16"/>
                  </a:cubicBezTo>
                  <a:cubicBezTo>
                    <a:pt x="16" y="16"/>
                    <a:pt x="16" y="16"/>
                    <a:pt x="16" y="16"/>
                  </a:cubicBezTo>
                  <a:lnTo>
                    <a:pt x="16" y="1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3" name="Freeform 71"/>
            <p:cNvSpPr>
              <a:spLocks/>
            </p:cNvSpPr>
            <p:nvPr/>
          </p:nvSpPr>
          <p:spPr bwMode="auto">
            <a:xfrm>
              <a:off x="9372247" y="3591241"/>
              <a:ext cx="241948" cy="54662"/>
            </a:xfrm>
            <a:custGeom>
              <a:avLst/>
              <a:gdLst>
                <a:gd name="T0" fmla="*/ 109 w 114"/>
                <a:gd name="T1" fmla="*/ 0 h 26"/>
                <a:gd name="T2" fmla="*/ 5 w 114"/>
                <a:gd name="T3" fmla="*/ 0 h 26"/>
                <a:gd name="T4" fmla="*/ 0 w 114"/>
                <a:gd name="T5" fmla="*/ 4 h 26"/>
                <a:gd name="T6" fmla="*/ 0 w 114"/>
                <a:gd name="T7" fmla="*/ 22 h 26"/>
                <a:gd name="T8" fmla="*/ 5 w 114"/>
                <a:gd name="T9" fmla="*/ 26 h 26"/>
                <a:gd name="T10" fmla="*/ 109 w 114"/>
                <a:gd name="T11" fmla="*/ 26 h 26"/>
                <a:gd name="T12" fmla="*/ 114 w 114"/>
                <a:gd name="T13" fmla="*/ 22 h 26"/>
                <a:gd name="T14" fmla="*/ 114 w 114"/>
                <a:gd name="T15" fmla="*/ 4 h 26"/>
                <a:gd name="T16" fmla="*/ 109 w 114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" h="26">
                  <a:moveTo>
                    <a:pt x="109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5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12" y="26"/>
                    <a:pt x="114" y="24"/>
                    <a:pt x="114" y="22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4" y="2"/>
                    <a:pt x="112" y="0"/>
                    <a:pt x="1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4" name="Freeform 72"/>
            <p:cNvSpPr>
              <a:spLocks noEditPoints="1"/>
            </p:cNvSpPr>
            <p:nvPr/>
          </p:nvSpPr>
          <p:spPr bwMode="auto">
            <a:xfrm>
              <a:off x="9425117" y="3491774"/>
              <a:ext cx="136208" cy="152337"/>
            </a:xfrm>
            <a:custGeom>
              <a:avLst/>
              <a:gdLst>
                <a:gd name="T0" fmla="*/ 59 w 64"/>
                <a:gd name="T1" fmla="*/ 0 h 72"/>
                <a:gd name="T2" fmla="*/ 5 w 64"/>
                <a:gd name="T3" fmla="*/ 0 h 72"/>
                <a:gd name="T4" fmla="*/ 0 w 64"/>
                <a:gd name="T5" fmla="*/ 5 h 72"/>
                <a:gd name="T6" fmla="*/ 0 w 64"/>
                <a:gd name="T7" fmla="*/ 66 h 72"/>
                <a:gd name="T8" fmla="*/ 5 w 64"/>
                <a:gd name="T9" fmla="*/ 72 h 72"/>
                <a:gd name="T10" fmla="*/ 59 w 64"/>
                <a:gd name="T11" fmla="*/ 72 h 72"/>
                <a:gd name="T12" fmla="*/ 64 w 64"/>
                <a:gd name="T13" fmla="*/ 66 h 72"/>
                <a:gd name="T14" fmla="*/ 64 w 64"/>
                <a:gd name="T15" fmla="*/ 5 h 72"/>
                <a:gd name="T16" fmla="*/ 59 w 64"/>
                <a:gd name="T17" fmla="*/ 0 h 72"/>
                <a:gd name="T18" fmla="*/ 32 w 64"/>
                <a:gd name="T19" fmla="*/ 27 h 72"/>
                <a:gd name="T20" fmla="*/ 24 w 64"/>
                <a:gd name="T21" fmla="*/ 19 h 72"/>
                <a:gd name="T22" fmla="*/ 32 w 64"/>
                <a:gd name="T23" fmla="*/ 10 h 72"/>
                <a:gd name="T24" fmla="*/ 40 w 64"/>
                <a:gd name="T25" fmla="*/ 19 h 72"/>
                <a:gd name="T26" fmla="*/ 32 w 64"/>
                <a:gd name="T27" fmla="*/ 2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72">
                  <a:moveTo>
                    <a:pt x="59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9"/>
                    <a:pt x="2" y="72"/>
                    <a:pt x="5" y="72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62" y="72"/>
                    <a:pt x="64" y="69"/>
                    <a:pt x="64" y="66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2"/>
                    <a:pt x="62" y="0"/>
                    <a:pt x="59" y="0"/>
                  </a:cubicBezTo>
                  <a:close/>
                  <a:moveTo>
                    <a:pt x="32" y="27"/>
                  </a:moveTo>
                  <a:cubicBezTo>
                    <a:pt x="27" y="27"/>
                    <a:pt x="24" y="24"/>
                    <a:pt x="24" y="19"/>
                  </a:cubicBezTo>
                  <a:cubicBezTo>
                    <a:pt x="24" y="14"/>
                    <a:pt x="27" y="10"/>
                    <a:pt x="32" y="10"/>
                  </a:cubicBezTo>
                  <a:cubicBezTo>
                    <a:pt x="37" y="10"/>
                    <a:pt x="40" y="14"/>
                    <a:pt x="40" y="19"/>
                  </a:cubicBezTo>
                  <a:cubicBezTo>
                    <a:pt x="40" y="24"/>
                    <a:pt x="37" y="27"/>
                    <a:pt x="32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5" name="Oval 73"/>
            <p:cNvSpPr>
              <a:spLocks noChangeArrowheads="1"/>
            </p:cNvSpPr>
            <p:nvPr/>
          </p:nvSpPr>
          <p:spPr bwMode="auto">
            <a:xfrm>
              <a:off x="10901893" y="2788333"/>
              <a:ext cx="364714" cy="36381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6" name="Freeform 74"/>
            <p:cNvSpPr>
              <a:spLocks noEditPoints="1"/>
            </p:cNvSpPr>
            <p:nvPr/>
          </p:nvSpPr>
          <p:spPr bwMode="auto">
            <a:xfrm>
              <a:off x="10974478" y="2860021"/>
              <a:ext cx="220441" cy="220441"/>
            </a:xfrm>
            <a:custGeom>
              <a:avLst/>
              <a:gdLst>
                <a:gd name="T0" fmla="*/ 97 w 104"/>
                <a:gd name="T1" fmla="*/ 56 h 104"/>
                <a:gd name="T2" fmla="*/ 97 w 104"/>
                <a:gd name="T3" fmla="*/ 49 h 104"/>
                <a:gd name="T4" fmla="*/ 96 w 104"/>
                <a:gd name="T5" fmla="*/ 44 h 104"/>
                <a:gd name="T6" fmla="*/ 99 w 104"/>
                <a:gd name="T7" fmla="*/ 39 h 104"/>
                <a:gd name="T8" fmla="*/ 101 w 104"/>
                <a:gd name="T9" fmla="*/ 34 h 104"/>
                <a:gd name="T10" fmla="*/ 96 w 104"/>
                <a:gd name="T11" fmla="*/ 32 h 104"/>
                <a:gd name="T12" fmla="*/ 90 w 104"/>
                <a:gd name="T13" fmla="*/ 29 h 104"/>
                <a:gd name="T14" fmla="*/ 87 w 104"/>
                <a:gd name="T15" fmla="*/ 25 h 104"/>
                <a:gd name="T16" fmla="*/ 85 w 104"/>
                <a:gd name="T17" fmla="*/ 16 h 104"/>
                <a:gd name="T18" fmla="*/ 84 w 104"/>
                <a:gd name="T19" fmla="*/ 10 h 104"/>
                <a:gd name="T20" fmla="*/ 76 w 104"/>
                <a:gd name="T21" fmla="*/ 13 h 104"/>
                <a:gd name="T22" fmla="*/ 68 w 104"/>
                <a:gd name="T23" fmla="*/ 11 h 104"/>
                <a:gd name="T24" fmla="*/ 62 w 104"/>
                <a:gd name="T25" fmla="*/ 9 h 104"/>
                <a:gd name="T26" fmla="*/ 59 w 104"/>
                <a:gd name="T27" fmla="*/ 0 h 104"/>
                <a:gd name="T28" fmla="*/ 54 w 104"/>
                <a:gd name="T29" fmla="*/ 0 h 104"/>
                <a:gd name="T30" fmla="*/ 50 w 104"/>
                <a:gd name="T31" fmla="*/ 8 h 104"/>
                <a:gd name="T32" fmla="*/ 43 w 104"/>
                <a:gd name="T33" fmla="*/ 9 h 104"/>
                <a:gd name="T34" fmla="*/ 38 w 104"/>
                <a:gd name="T35" fmla="*/ 10 h 104"/>
                <a:gd name="T36" fmla="*/ 33 w 104"/>
                <a:gd name="T37" fmla="*/ 8 h 104"/>
                <a:gd name="T38" fmla="*/ 27 w 104"/>
                <a:gd name="T39" fmla="*/ 6 h 104"/>
                <a:gd name="T40" fmla="*/ 27 w 104"/>
                <a:gd name="T41" fmla="*/ 16 h 104"/>
                <a:gd name="T42" fmla="*/ 21 w 104"/>
                <a:gd name="T43" fmla="*/ 20 h 104"/>
                <a:gd name="T44" fmla="*/ 17 w 104"/>
                <a:gd name="T45" fmla="*/ 25 h 104"/>
                <a:gd name="T46" fmla="*/ 8 w 104"/>
                <a:gd name="T47" fmla="*/ 24 h 104"/>
                <a:gd name="T48" fmla="*/ 5 w 104"/>
                <a:gd name="T49" fmla="*/ 29 h 104"/>
                <a:gd name="T50" fmla="*/ 11 w 104"/>
                <a:gd name="T51" fmla="*/ 36 h 104"/>
                <a:gd name="T52" fmla="*/ 9 w 104"/>
                <a:gd name="T53" fmla="*/ 43 h 104"/>
                <a:gd name="T54" fmla="*/ 8 w 104"/>
                <a:gd name="T55" fmla="*/ 50 h 104"/>
                <a:gd name="T56" fmla="*/ 0 w 104"/>
                <a:gd name="T57" fmla="*/ 56 h 104"/>
                <a:gd name="T58" fmla="*/ 4 w 104"/>
                <a:gd name="T59" fmla="*/ 59 h 104"/>
                <a:gd name="T60" fmla="*/ 9 w 104"/>
                <a:gd name="T61" fmla="*/ 62 h 104"/>
                <a:gd name="T62" fmla="*/ 10 w 104"/>
                <a:gd name="T63" fmla="*/ 68 h 104"/>
                <a:gd name="T64" fmla="*/ 13 w 104"/>
                <a:gd name="T65" fmla="*/ 73 h 104"/>
                <a:gd name="T66" fmla="*/ 8 w 104"/>
                <a:gd name="T67" fmla="*/ 81 h 104"/>
                <a:gd name="T68" fmla="*/ 12 w 104"/>
                <a:gd name="T69" fmla="*/ 86 h 104"/>
                <a:gd name="T70" fmla="*/ 20 w 104"/>
                <a:gd name="T71" fmla="*/ 83 h 104"/>
                <a:gd name="T72" fmla="*/ 25 w 104"/>
                <a:gd name="T73" fmla="*/ 88 h 104"/>
                <a:gd name="T74" fmla="*/ 32 w 104"/>
                <a:gd name="T75" fmla="*/ 93 h 104"/>
                <a:gd name="T76" fmla="*/ 34 w 104"/>
                <a:gd name="T77" fmla="*/ 101 h 104"/>
                <a:gd name="T78" fmla="*/ 39 w 104"/>
                <a:gd name="T79" fmla="*/ 99 h 104"/>
                <a:gd name="T80" fmla="*/ 48 w 104"/>
                <a:gd name="T81" fmla="*/ 97 h 104"/>
                <a:gd name="T82" fmla="*/ 53 w 104"/>
                <a:gd name="T83" fmla="*/ 97 h 104"/>
                <a:gd name="T84" fmla="*/ 58 w 104"/>
                <a:gd name="T85" fmla="*/ 100 h 104"/>
                <a:gd name="T86" fmla="*/ 63 w 104"/>
                <a:gd name="T87" fmla="*/ 103 h 104"/>
                <a:gd name="T88" fmla="*/ 66 w 104"/>
                <a:gd name="T89" fmla="*/ 99 h 104"/>
                <a:gd name="T90" fmla="*/ 69 w 104"/>
                <a:gd name="T91" fmla="*/ 94 h 104"/>
                <a:gd name="T92" fmla="*/ 73 w 104"/>
                <a:gd name="T93" fmla="*/ 91 h 104"/>
                <a:gd name="T94" fmla="*/ 79 w 104"/>
                <a:gd name="T95" fmla="*/ 88 h 104"/>
                <a:gd name="T96" fmla="*/ 87 w 104"/>
                <a:gd name="T97" fmla="*/ 91 h 104"/>
                <a:gd name="T98" fmla="*/ 91 w 104"/>
                <a:gd name="T99" fmla="*/ 88 h 104"/>
                <a:gd name="T100" fmla="*/ 88 w 104"/>
                <a:gd name="T101" fmla="*/ 79 h 104"/>
                <a:gd name="T102" fmla="*/ 91 w 104"/>
                <a:gd name="T103" fmla="*/ 75 h 104"/>
                <a:gd name="T104" fmla="*/ 93 w 104"/>
                <a:gd name="T105" fmla="*/ 70 h 104"/>
                <a:gd name="T106" fmla="*/ 94 w 104"/>
                <a:gd name="T107" fmla="*/ 67 h 104"/>
                <a:gd name="T108" fmla="*/ 103 w 104"/>
                <a:gd name="T109" fmla="*/ 64 h 104"/>
                <a:gd name="T110" fmla="*/ 52 w 104"/>
                <a:gd name="T111" fmla="*/ 82 h 104"/>
                <a:gd name="T112" fmla="*/ 52 w 104"/>
                <a:gd name="T113" fmla="*/ 8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4" h="104">
                  <a:moveTo>
                    <a:pt x="100" y="59"/>
                  </a:moveTo>
                  <a:cubicBezTo>
                    <a:pt x="98" y="58"/>
                    <a:pt x="97" y="57"/>
                    <a:pt x="97" y="57"/>
                  </a:cubicBezTo>
                  <a:cubicBezTo>
                    <a:pt x="97" y="57"/>
                    <a:pt x="97" y="57"/>
                    <a:pt x="97" y="57"/>
                  </a:cubicBezTo>
                  <a:cubicBezTo>
                    <a:pt x="97" y="57"/>
                    <a:pt x="97" y="56"/>
                    <a:pt x="97" y="56"/>
                  </a:cubicBezTo>
                  <a:cubicBezTo>
                    <a:pt x="97" y="56"/>
                    <a:pt x="97" y="55"/>
                    <a:pt x="97" y="55"/>
                  </a:cubicBezTo>
                  <a:cubicBezTo>
                    <a:pt x="97" y="54"/>
                    <a:pt x="97" y="54"/>
                    <a:pt x="97" y="53"/>
                  </a:cubicBezTo>
                  <a:cubicBezTo>
                    <a:pt x="97" y="52"/>
                    <a:pt x="97" y="51"/>
                    <a:pt x="97" y="51"/>
                  </a:cubicBezTo>
                  <a:cubicBezTo>
                    <a:pt x="97" y="50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8"/>
                  </a:cubicBezTo>
                  <a:cubicBezTo>
                    <a:pt x="97" y="47"/>
                    <a:pt x="96" y="46"/>
                    <a:pt x="96" y="45"/>
                  </a:cubicBezTo>
                  <a:cubicBezTo>
                    <a:pt x="96" y="45"/>
                    <a:pt x="96" y="45"/>
                    <a:pt x="96" y="44"/>
                  </a:cubicBezTo>
                  <a:cubicBezTo>
                    <a:pt x="96" y="44"/>
                    <a:pt x="96" y="43"/>
                    <a:pt x="96" y="43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6" y="42"/>
                    <a:pt x="97" y="41"/>
                    <a:pt x="99" y="39"/>
                  </a:cubicBezTo>
                  <a:cubicBezTo>
                    <a:pt x="100" y="39"/>
                    <a:pt x="101" y="38"/>
                    <a:pt x="101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6"/>
                    <a:pt x="102" y="35"/>
                    <a:pt x="101" y="34"/>
                  </a:cubicBezTo>
                  <a:cubicBezTo>
                    <a:pt x="101" y="34"/>
                    <a:pt x="101" y="33"/>
                    <a:pt x="101" y="32"/>
                  </a:cubicBezTo>
                  <a:cubicBezTo>
                    <a:pt x="101" y="32"/>
                    <a:pt x="100" y="32"/>
                    <a:pt x="100" y="32"/>
                  </a:cubicBezTo>
                  <a:cubicBezTo>
                    <a:pt x="100" y="32"/>
                    <a:pt x="100" y="32"/>
                    <a:pt x="99" y="32"/>
                  </a:cubicBezTo>
                  <a:cubicBezTo>
                    <a:pt x="98" y="32"/>
                    <a:pt x="97" y="32"/>
                    <a:pt x="96" y="32"/>
                  </a:cubicBezTo>
                  <a:cubicBezTo>
                    <a:pt x="94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1"/>
                  </a:cubicBezTo>
                  <a:cubicBezTo>
                    <a:pt x="91" y="31"/>
                    <a:pt x="91" y="31"/>
                    <a:pt x="91" y="30"/>
                  </a:cubicBezTo>
                  <a:cubicBezTo>
                    <a:pt x="91" y="30"/>
                    <a:pt x="91" y="29"/>
                    <a:pt x="90" y="29"/>
                  </a:cubicBezTo>
                  <a:cubicBezTo>
                    <a:pt x="90" y="28"/>
                    <a:pt x="89" y="27"/>
                    <a:pt x="89" y="27"/>
                  </a:cubicBezTo>
                  <a:cubicBezTo>
                    <a:pt x="89" y="26"/>
                    <a:pt x="88" y="26"/>
                    <a:pt x="88" y="26"/>
                  </a:cubicBezTo>
                  <a:cubicBezTo>
                    <a:pt x="88" y="26"/>
                    <a:pt x="88" y="26"/>
                    <a:pt x="88" y="26"/>
                  </a:cubicBezTo>
                  <a:cubicBezTo>
                    <a:pt x="88" y="26"/>
                    <a:pt x="88" y="25"/>
                    <a:pt x="87" y="25"/>
                  </a:cubicBezTo>
                  <a:cubicBezTo>
                    <a:pt x="87" y="24"/>
                    <a:pt x="86" y="23"/>
                    <a:pt x="86" y="23"/>
                  </a:cubicBezTo>
                  <a:cubicBezTo>
                    <a:pt x="85" y="22"/>
                    <a:pt x="84" y="21"/>
                    <a:pt x="84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20"/>
                    <a:pt x="84" y="18"/>
                    <a:pt x="85" y="16"/>
                  </a:cubicBezTo>
                  <a:cubicBezTo>
                    <a:pt x="85" y="15"/>
                    <a:pt x="85" y="14"/>
                    <a:pt x="86" y="13"/>
                  </a:cubicBezTo>
                  <a:cubicBezTo>
                    <a:pt x="86" y="13"/>
                    <a:pt x="86" y="12"/>
                    <a:pt x="86" y="12"/>
                  </a:cubicBezTo>
                  <a:cubicBezTo>
                    <a:pt x="86" y="12"/>
                    <a:pt x="86" y="12"/>
                    <a:pt x="85" y="12"/>
                  </a:cubicBezTo>
                  <a:cubicBezTo>
                    <a:pt x="85" y="11"/>
                    <a:pt x="85" y="11"/>
                    <a:pt x="84" y="10"/>
                  </a:cubicBezTo>
                  <a:cubicBezTo>
                    <a:pt x="83" y="10"/>
                    <a:pt x="83" y="10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0" y="10"/>
                    <a:pt x="78" y="11"/>
                  </a:cubicBezTo>
                  <a:cubicBezTo>
                    <a:pt x="77" y="12"/>
                    <a:pt x="77" y="13"/>
                    <a:pt x="76" y="13"/>
                  </a:cubicBezTo>
                  <a:cubicBezTo>
                    <a:pt x="76" y="14"/>
                    <a:pt x="75" y="14"/>
                    <a:pt x="75" y="14"/>
                  </a:cubicBezTo>
                  <a:cubicBezTo>
                    <a:pt x="75" y="14"/>
                    <a:pt x="75" y="14"/>
                    <a:pt x="74" y="13"/>
                  </a:cubicBezTo>
                  <a:cubicBezTo>
                    <a:pt x="73" y="13"/>
                    <a:pt x="73" y="13"/>
                    <a:pt x="72" y="12"/>
                  </a:cubicBezTo>
                  <a:cubicBezTo>
                    <a:pt x="70" y="11"/>
                    <a:pt x="68" y="11"/>
                    <a:pt x="68" y="11"/>
                  </a:cubicBezTo>
                  <a:cubicBezTo>
                    <a:pt x="68" y="11"/>
                    <a:pt x="68" y="10"/>
                    <a:pt x="67" y="10"/>
                  </a:cubicBezTo>
                  <a:cubicBezTo>
                    <a:pt x="67" y="10"/>
                    <a:pt x="66" y="10"/>
                    <a:pt x="66" y="10"/>
                  </a:cubicBezTo>
                  <a:cubicBezTo>
                    <a:pt x="65" y="10"/>
                    <a:pt x="65" y="9"/>
                    <a:pt x="64" y="9"/>
                  </a:cubicBezTo>
                  <a:cubicBezTo>
                    <a:pt x="63" y="9"/>
                    <a:pt x="63" y="9"/>
                    <a:pt x="62" y="9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0" y="6"/>
                    <a:pt x="60" y="4"/>
                  </a:cubicBezTo>
                  <a:cubicBezTo>
                    <a:pt x="60" y="2"/>
                    <a:pt x="59" y="0"/>
                    <a:pt x="59" y="0"/>
                  </a:cubicBezTo>
                  <a:cubicBezTo>
                    <a:pt x="59" y="0"/>
                    <a:pt x="58" y="0"/>
                    <a:pt x="56" y="0"/>
                  </a:cubicBezTo>
                  <a:cubicBezTo>
                    <a:pt x="56" y="0"/>
                    <a:pt x="56" y="0"/>
                    <a:pt x="55" y="0"/>
                  </a:cubicBezTo>
                  <a:cubicBezTo>
                    <a:pt x="55" y="0"/>
                    <a:pt x="55" y="0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53" y="2"/>
                    <a:pt x="52" y="4"/>
                  </a:cubicBezTo>
                  <a:cubicBezTo>
                    <a:pt x="51" y="6"/>
                    <a:pt x="51" y="8"/>
                    <a:pt x="51" y="8"/>
                  </a:cubicBezTo>
                  <a:cubicBezTo>
                    <a:pt x="51" y="8"/>
                    <a:pt x="51" y="8"/>
                    <a:pt x="50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49" y="8"/>
                    <a:pt x="49" y="8"/>
                    <a:pt x="48" y="8"/>
                  </a:cubicBezTo>
                  <a:cubicBezTo>
                    <a:pt x="48" y="8"/>
                    <a:pt x="47" y="8"/>
                    <a:pt x="47" y="8"/>
                  </a:cubicBezTo>
                  <a:cubicBezTo>
                    <a:pt x="46" y="8"/>
                    <a:pt x="45" y="8"/>
                    <a:pt x="44" y="8"/>
                  </a:cubicBezTo>
                  <a:cubicBezTo>
                    <a:pt x="44" y="9"/>
                    <a:pt x="43" y="9"/>
                    <a:pt x="43" y="9"/>
                  </a:cubicBezTo>
                  <a:cubicBezTo>
                    <a:pt x="43" y="9"/>
                    <a:pt x="43" y="9"/>
                    <a:pt x="42" y="9"/>
                  </a:cubicBezTo>
                  <a:cubicBezTo>
                    <a:pt x="42" y="9"/>
                    <a:pt x="41" y="9"/>
                    <a:pt x="41" y="9"/>
                  </a:cubicBezTo>
                  <a:cubicBezTo>
                    <a:pt x="40" y="9"/>
                    <a:pt x="40" y="9"/>
                    <a:pt x="39" y="10"/>
                  </a:cubicBezTo>
                  <a:cubicBezTo>
                    <a:pt x="39" y="10"/>
                    <a:pt x="38" y="10"/>
                    <a:pt x="38" y="10"/>
                  </a:cubicBezTo>
                  <a:cubicBezTo>
                    <a:pt x="38" y="10"/>
                    <a:pt x="37" y="10"/>
                    <a:pt x="37" y="10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4" y="9"/>
                    <a:pt x="33" y="8"/>
                  </a:cubicBezTo>
                  <a:cubicBezTo>
                    <a:pt x="32" y="7"/>
                    <a:pt x="31" y="6"/>
                    <a:pt x="31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29" y="5"/>
                  </a:cubicBezTo>
                  <a:cubicBezTo>
                    <a:pt x="29" y="5"/>
                    <a:pt x="28" y="6"/>
                    <a:pt x="27" y="6"/>
                  </a:cubicBezTo>
                  <a:cubicBezTo>
                    <a:pt x="26" y="7"/>
                    <a:pt x="25" y="7"/>
                    <a:pt x="25" y="7"/>
                  </a:cubicBezTo>
                  <a:cubicBezTo>
                    <a:pt x="25" y="7"/>
                    <a:pt x="25" y="8"/>
                    <a:pt x="25" y="9"/>
                  </a:cubicBezTo>
                  <a:cubicBezTo>
                    <a:pt x="25" y="10"/>
                    <a:pt x="26" y="11"/>
                    <a:pt x="26" y="12"/>
                  </a:cubicBezTo>
                  <a:cubicBezTo>
                    <a:pt x="26" y="14"/>
                    <a:pt x="27" y="16"/>
                    <a:pt x="27" y="16"/>
                  </a:cubicBezTo>
                  <a:cubicBezTo>
                    <a:pt x="27" y="16"/>
                    <a:pt x="27" y="16"/>
                    <a:pt x="26" y="16"/>
                  </a:cubicBezTo>
                  <a:cubicBezTo>
                    <a:pt x="25" y="17"/>
                    <a:pt x="25" y="17"/>
                    <a:pt x="24" y="18"/>
                  </a:cubicBezTo>
                  <a:cubicBezTo>
                    <a:pt x="23" y="18"/>
                    <a:pt x="22" y="19"/>
                    <a:pt x="22" y="20"/>
                  </a:cubicBezTo>
                  <a:cubicBezTo>
                    <a:pt x="22" y="20"/>
                    <a:pt x="21" y="20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0"/>
                    <a:pt x="21" y="21"/>
                    <a:pt x="20" y="21"/>
                  </a:cubicBezTo>
                  <a:cubicBezTo>
                    <a:pt x="20" y="22"/>
                    <a:pt x="19" y="23"/>
                    <a:pt x="18" y="23"/>
                  </a:cubicBezTo>
                  <a:cubicBezTo>
                    <a:pt x="18" y="24"/>
                    <a:pt x="17" y="25"/>
                    <a:pt x="17" y="25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5" y="26"/>
                    <a:pt x="15" y="26"/>
                  </a:cubicBezTo>
                  <a:cubicBezTo>
                    <a:pt x="14" y="26"/>
                    <a:pt x="13" y="26"/>
                    <a:pt x="12" y="25"/>
                  </a:cubicBezTo>
                  <a:cubicBezTo>
                    <a:pt x="10" y="25"/>
                    <a:pt x="8" y="24"/>
                    <a:pt x="8" y="24"/>
                  </a:cubicBezTo>
                  <a:cubicBezTo>
                    <a:pt x="8" y="24"/>
                    <a:pt x="8" y="25"/>
                    <a:pt x="7" y="25"/>
                  </a:cubicBezTo>
                  <a:cubicBezTo>
                    <a:pt x="7" y="26"/>
                    <a:pt x="7" y="26"/>
                    <a:pt x="6" y="27"/>
                  </a:cubicBezTo>
                  <a:cubicBezTo>
                    <a:pt x="6" y="27"/>
                    <a:pt x="6" y="28"/>
                    <a:pt x="6" y="2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7" y="31"/>
                    <a:pt x="8" y="32"/>
                  </a:cubicBezTo>
                  <a:cubicBezTo>
                    <a:pt x="9" y="33"/>
                    <a:pt x="10" y="34"/>
                    <a:pt x="10" y="34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6"/>
                  </a:cubicBezTo>
                  <a:cubicBezTo>
                    <a:pt x="10" y="37"/>
                    <a:pt x="10" y="38"/>
                    <a:pt x="10" y="39"/>
                  </a:cubicBezTo>
                  <a:cubicBezTo>
                    <a:pt x="9" y="40"/>
                    <a:pt x="9" y="41"/>
                    <a:pt x="9" y="41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3"/>
                    <a:pt x="9" y="43"/>
                  </a:cubicBezTo>
                  <a:cubicBezTo>
                    <a:pt x="9" y="43"/>
                    <a:pt x="9" y="43"/>
                    <a:pt x="9" y="44"/>
                  </a:cubicBezTo>
                  <a:cubicBezTo>
                    <a:pt x="8" y="44"/>
                    <a:pt x="8" y="45"/>
                    <a:pt x="8" y="46"/>
                  </a:cubicBezTo>
                  <a:cubicBezTo>
                    <a:pt x="8" y="47"/>
                    <a:pt x="8" y="48"/>
                    <a:pt x="8" y="49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6" y="51"/>
                    <a:pt x="4" y="51"/>
                  </a:cubicBezTo>
                  <a:cubicBezTo>
                    <a:pt x="3" y="52"/>
                    <a:pt x="2" y="52"/>
                    <a:pt x="1" y="5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4"/>
                    <a:pt x="0" y="56"/>
                  </a:cubicBezTo>
                  <a:cubicBezTo>
                    <a:pt x="0" y="56"/>
                    <a:pt x="0" y="57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1" y="59"/>
                    <a:pt x="1" y="59"/>
                  </a:cubicBezTo>
                  <a:cubicBezTo>
                    <a:pt x="2" y="59"/>
                    <a:pt x="3" y="59"/>
                    <a:pt x="4" y="59"/>
                  </a:cubicBezTo>
                  <a:cubicBezTo>
                    <a:pt x="6" y="60"/>
                    <a:pt x="8" y="60"/>
                    <a:pt x="8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8" y="61"/>
                    <a:pt x="9" y="61"/>
                    <a:pt x="9" y="61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3"/>
                    <a:pt x="9" y="63"/>
                    <a:pt x="9" y="64"/>
                  </a:cubicBezTo>
                  <a:cubicBezTo>
                    <a:pt x="9" y="64"/>
                    <a:pt x="9" y="65"/>
                    <a:pt x="10" y="65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67"/>
                    <a:pt x="10" y="68"/>
                    <a:pt x="10" y="68"/>
                  </a:cubicBezTo>
                  <a:cubicBezTo>
                    <a:pt x="10" y="68"/>
                    <a:pt x="11" y="68"/>
                    <a:pt x="11" y="69"/>
                  </a:cubicBezTo>
                  <a:cubicBezTo>
                    <a:pt x="11" y="69"/>
                    <a:pt x="11" y="70"/>
                    <a:pt x="12" y="71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3" y="73"/>
                    <a:pt x="13" y="73"/>
                    <a:pt x="13" y="73"/>
                  </a:cubicBezTo>
                  <a:cubicBezTo>
                    <a:pt x="13" y="74"/>
                    <a:pt x="13" y="74"/>
                    <a:pt x="14" y="74"/>
                  </a:cubicBezTo>
                  <a:cubicBezTo>
                    <a:pt x="14" y="74"/>
                    <a:pt x="14" y="75"/>
                    <a:pt x="14" y="75"/>
                  </a:cubicBezTo>
                  <a:cubicBezTo>
                    <a:pt x="14" y="75"/>
                    <a:pt x="12" y="76"/>
                    <a:pt x="11" y="78"/>
                  </a:cubicBezTo>
                  <a:cubicBezTo>
                    <a:pt x="10" y="79"/>
                    <a:pt x="8" y="81"/>
                    <a:pt x="8" y="81"/>
                  </a:cubicBezTo>
                  <a:cubicBezTo>
                    <a:pt x="8" y="81"/>
                    <a:pt x="9" y="81"/>
                    <a:pt x="9" y="82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10" y="83"/>
                    <a:pt x="10" y="83"/>
                    <a:pt x="10" y="83"/>
                  </a:cubicBezTo>
                  <a:cubicBezTo>
                    <a:pt x="11" y="84"/>
                    <a:pt x="12" y="86"/>
                    <a:pt x="12" y="86"/>
                  </a:cubicBezTo>
                  <a:cubicBezTo>
                    <a:pt x="12" y="86"/>
                    <a:pt x="14" y="85"/>
                    <a:pt x="16" y="84"/>
                  </a:cubicBezTo>
                  <a:cubicBezTo>
                    <a:pt x="18" y="83"/>
                    <a:pt x="20" y="82"/>
                    <a:pt x="20" y="82"/>
                  </a:cubicBezTo>
                  <a:cubicBezTo>
                    <a:pt x="20" y="82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1" y="84"/>
                    <a:pt x="22" y="85"/>
                    <a:pt x="22" y="85"/>
                  </a:cubicBezTo>
                  <a:cubicBezTo>
                    <a:pt x="23" y="86"/>
                    <a:pt x="23" y="86"/>
                    <a:pt x="23" y="86"/>
                  </a:cubicBezTo>
                  <a:cubicBezTo>
                    <a:pt x="24" y="86"/>
                    <a:pt x="24" y="87"/>
                    <a:pt x="24" y="87"/>
                  </a:cubicBezTo>
                  <a:cubicBezTo>
                    <a:pt x="25" y="87"/>
                    <a:pt x="25" y="88"/>
                    <a:pt x="25" y="88"/>
                  </a:cubicBezTo>
                  <a:cubicBezTo>
                    <a:pt x="25" y="88"/>
                    <a:pt x="27" y="89"/>
                    <a:pt x="28" y="90"/>
                  </a:cubicBezTo>
                  <a:cubicBezTo>
                    <a:pt x="29" y="90"/>
                    <a:pt x="30" y="91"/>
                    <a:pt x="31" y="91"/>
                  </a:cubicBezTo>
                  <a:cubicBezTo>
                    <a:pt x="31" y="92"/>
                    <a:pt x="32" y="92"/>
                    <a:pt x="32" y="92"/>
                  </a:cubicBezTo>
                  <a:cubicBezTo>
                    <a:pt x="32" y="92"/>
                    <a:pt x="32" y="92"/>
                    <a:pt x="32" y="93"/>
                  </a:cubicBezTo>
                  <a:cubicBezTo>
                    <a:pt x="32" y="94"/>
                    <a:pt x="31" y="95"/>
                    <a:pt x="31" y="96"/>
                  </a:cubicBezTo>
                  <a:cubicBezTo>
                    <a:pt x="31" y="98"/>
                    <a:pt x="31" y="100"/>
                    <a:pt x="31" y="100"/>
                  </a:cubicBezTo>
                  <a:cubicBezTo>
                    <a:pt x="31" y="100"/>
                    <a:pt x="31" y="100"/>
                    <a:pt x="32" y="100"/>
                  </a:cubicBezTo>
                  <a:cubicBezTo>
                    <a:pt x="32" y="101"/>
                    <a:pt x="33" y="101"/>
                    <a:pt x="34" y="101"/>
                  </a:cubicBezTo>
                  <a:cubicBezTo>
                    <a:pt x="34" y="101"/>
                    <a:pt x="35" y="102"/>
                    <a:pt x="35" y="102"/>
                  </a:cubicBezTo>
                  <a:cubicBezTo>
                    <a:pt x="36" y="102"/>
                    <a:pt x="36" y="102"/>
                    <a:pt x="36" y="102"/>
                  </a:cubicBezTo>
                  <a:cubicBezTo>
                    <a:pt x="36" y="102"/>
                    <a:pt x="37" y="102"/>
                    <a:pt x="37" y="101"/>
                  </a:cubicBezTo>
                  <a:cubicBezTo>
                    <a:pt x="38" y="100"/>
                    <a:pt x="38" y="100"/>
                    <a:pt x="39" y="99"/>
                  </a:cubicBezTo>
                  <a:cubicBezTo>
                    <a:pt x="40" y="97"/>
                    <a:pt x="41" y="95"/>
                    <a:pt x="41" y="95"/>
                  </a:cubicBezTo>
                  <a:cubicBezTo>
                    <a:pt x="41" y="95"/>
                    <a:pt x="42" y="96"/>
                    <a:pt x="42" y="96"/>
                  </a:cubicBezTo>
                  <a:cubicBezTo>
                    <a:pt x="43" y="96"/>
                    <a:pt x="44" y="96"/>
                    <a:pt x="45" y="96"/>
                  </a:cubicBezTo>
                  <a:cubicBezTo>
                    <a:pt x="46" y="96"/>
                    <a:pt x="47" y="96"/>
                    <a:pt x="48" y="97"/>
                  </a:cubicBezTo>
                  <a:cubicBezTo>
                    <a:pt x="48" y="97"/>
                    <a:pt x="49" y="97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97"/>
                    <a:pt x="50" y="97"/>
                    <a:pt x="50" y="97"/>
                  </a:cubicBezTo>
                  <a:cubicBezTo>
                    <a:pt x="51" y="97"/>
                    <a:pt x="52" y="97"/>
                    <a:pt x="53" y="97"/>
                  </a:cubicBezTo>
                  <a:cubicBezTo>
                    <a:pt x="53" y="97"/>
                    <a:pt x="54" y="97"/>
                    <a:pt x="54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6" y="97"/>
                    <a:pt x="57" y="97"/>
                    <a:pt x="57" y="97"/>
                  </a:cubicBezTo>
                  <a:cubicBezTo>
                    <a:pt x="57" y="97"/>
                    <a:pt x="57" y="98"/>
                    <a:pt x="58" y="100"/>
                  </a:cubicBezTo>
                  <a:cubicBezTo>
                    <a:pt x="59" y="101"/>
                    <a:pt x="59" y="102"/>
                    <a:pt x="60" y="103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4"/>
                    <a:pt x="61" y="104"/>
                    <a:pt x="61" y="104"/>
                  </a:cubicBezTo>
                  <a:cubicBezTo>
                    <a:pt x="62" y="104"/>
                    <a:pt x="62" y="104"/>
                    <a:pt x="63" y="103"/>
                  </a:cubicBezTo>
                  <a:cubicBezTo>
                    <a:pt x="64" y="103"/>
                    <a:pt x="64" y="103"/>
                    <a:pt x="65" y="103"/>
                  </a:cubicBezTo>
                  <a:cubicBezTo>
                    <a:pt x="65" y="103"/>
                    <a:pt x="66" y="103"/>
                    <a:pt x="66" y="103"/>
                  </a:cubicBezTo>
                  <a:cubicBezTo>
                    <a:pt x="66" y="103"/>
                    <a:pt x="66" y="102"/>
                    <a:pt x="66" y="102"/>
                  </a:cubicBezTo>
                  <a:cubicBezTo>
                    <a:pt x="66" y="101"/>
                    <a:pt x="66" y="100"/>
                    <a:pt x="66" y="99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7" y="94"/>
                  </a:cubicBezTo>
                  <a:cubicBezTo>
                    <a:pt x="67" y="94"/>
                    <a:pt x="67" y="94"/>
                    <a:pt x="67" y="94"/>
                  </a:cubicBezTo>
                  <a:cubicBezTo>
                    <a:pt x="68" y="94"/>
                    <a:pt x="68" y="94"/>
                    <a:pt x="69" y="94"/>
                  </a:cubicBezTo>
                  <a:cubicBezTo>
                    <a:pt x="69" y="94"/>
                    <a:pt x="69" y="93"/>
                    <a:pt x="70" y="93"/>
                  </a:cubicBezTo>
                  <a:cubicBezTo>
                    <a:pt x="71" y="93"/>
                    <a:pt x="72" y="92"/>
                    <a:pt x="72" y="92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1"/>
                    <a:pt x="73" y="91"/>
                  </a:cubicBezTo>
                  <a:cubicBezTo>
                    <a:pt x="73" y="91"/>
                    <a:pt x="74" y="91"/>
                    <a:pt x="74" y="91"/>
                  </a:cubicBezTo>
                  <a:cubicBezTo>
                    <a:pt x="75" y="91"/>
                    <a:pt x="76" y="90"/>
                    <a:pt x="77" y="90"/>
                  </a:cubicBezTo>
                  <a:cubicBezTo>
                    <a:pt x="77" y="89"/>
                    <a:pt x="78" y="89"/>
                    <a:pt x="78" y="89"/>
                  </a:cubicBezTo>
                  <a:cubicBezTo>
                    <a:pt x="78" y="88"/>
                    <a:pt x="79" y="88"/>
                    <a:pt x="79" y="88"/>
                  </a:cubicBezTo>
                  <a:cubicBezTo>
                    <a:pt x="79" y="88"/>
                    <a:pt x="79" y="88"/>
                    <a:pt x="80" y="87"/>
                  </a:cubicBezTo>
                  <a:cubicBezTo>
                    <a:pt x="80" y="87"/>
                    <a:pt x="80" y="87"/>
                    <a:pt x="80" y="87"/>
                  </a:cubicBezTo>
                  <a:cubicBezTo>
                    <a:pt x="80" y="87"/>
                    <a:pt x="82" y="88"/>
                    <a:pt x="83" y="89"/>
                  </a:cubicBezTo>
                  <a:cubicBezTo>
                    <a:pt x="85" y="90"/>
                    <a:pt x="87" y="91"/>
                    <a:pt x="87" y="91"/>
                  </a:cubicBezTo>
                  <a:cubicBezTo>
                    <a:pt x="87" y="91"/>
                    <a:pt x="87" y="91"/>
                    <a:pt x="88" y="91"/>
                  </a:cubicBezTo>
                  <a:cubicBezTo>
                    <a:pt x="88" y="91"/>
                    <a:pt x="89" y="90"/>
                    <a:pt x="89" y="90"/>
                  </a:cubicBezTo>
                  <a:cubicBezTo>
                    <a:pt x="90" y="89"/>
                    <a:pt x="90" y="89"/>
                    <a:pt x="90" y="88"/>
                  </a:cubicBezTo>
                  <a:cubicBezTo>
                    <a:pt x="91" y="88"/>
                    <a:pt x="91" y="88"/>
                    <a:pt x="91" y="88"/>
                  </a:cubicBezTo>
                  <a:cubicBezTo>
                    <a:pt x="91" y="88"/>
                    <a:pt x="90" y="86"/>
                    <a:pt x="89" y="84"/>
                  </a:cubicBezTo>
                  <a:cubicBezTo>
                    <a:pt x="88" y="82"/>
                    <a:pt x="87" y="80"/>
                    <a:pt x="87" y="80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87" y="80"/>
                    <a:pt x="87" y="80"/>
                    <a:pt x="88" y="79"/>
                  </a:cubicBezTo>
                  <a:cubicBezTo>
                    <a:pt x="88" y="79"/>
                    <a:pt x="88" y="79"/>
                    <a:pt x="88" y="78"/>
                  </a:cubicBezTo>
                  <a:cubicBezTo>
                    <a:pt x="89" y="78"/>
                    <a:pt x="89" y="78"/>
                    <a:pt x="89" y="77"/>
                  </a:cubicBezTo>
                  <a:cubicBezTo>
                    <a:pt x="89" y="77"/>
                    <a:pt x="90" y="76"/>
                    <a:pt x="90" y="76"/>
                  </a:cubicBezTo>
                  <a:cubicBezTo>
                    <a:pt x="90" y="76"/>
                    <a:pt x="90" y="75"/>
                    <a:pt x="91" y="75"/>
                  </a:cubicBezTo>
                  <a:cubicBezTo>
                    <a:pt x="91" y="74"/>
                    <a:pt x="91" y="74"/>
                    <a:pt x="91" y="74"/>
                  </a:cubicBezTo>
                  <a:cubicBezTo>
                    <a:pt x="91" y="74"/>
                    <a:pt x="91" y="73"/>
                    <a:pt x="92" y="73"/>
                  </a:cubicBezTo>
                  <a:cubicBezTo>
                    <a:pt x="92" y="72"/>
                    <a:pt x="92" y="72"/>
                    <a:pt x="92" y="72"/>
                  </a:cubicBezTo>
                  <a:cubicBezTo>
                    <a:pt x="93" y="71"/>
                    <a:pt x="93" y="71"/>
                    <a:pt x="93" y="70"/>
                  </a:cubicBezTo>
                  <a:cubicBezTo>
                    <a:pt x="93" y="70"/>
                    <a:pt x="93" y="69"/>
                    <a:pt x="94" y="69"/>
                  </a:cubicBezTo>
                  <a:cubicBezTo>
                    <a:pt x="94" y="69"/>
                    <a:pt x="94" y="68"/>
                    <a:pt x="94" y="68"/>
                  </a:cubicBezTo>
                  <a:cubicBezTo>
                    <a:pt x="94" y="68"/>
                    <a:pt x="94" y="67"/>
                    <a:pt x="94" y="67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94" y="67"/>
                    <a:pt x="96" y="67"/>
                    <a:pt x="99" y="67"/>
                  </a:cubicBezTo>
                  <a:cubicBezTo>
                    <a:pt x="101" y="67"/>
                    <a:pt x="103" y="66"/>
                    <a:pt x="103" y="66"/>
                  </a:cubicBezTo>
                  <a:cubicBezTo>
                    <a:pt x="103" y="66"/>
                    <a:pt x="103" y="66"/>
                    <a:pt x="103" y="66"/>
                  </a:cubicBezTo>
                  <a:cubicBezTo>
                    <a:pt x="103" y="65"/>
                    <a:pt x="103" y="64"/>
                    <a:pt x="103" y="64"/>
                  </a:cubicBezTo>
                  <a:cubicBezTo>
                    <a:pt x="104" y="63"/>
                    <a:pt x="104" y="62"/>
                    <a:pt x="104" y="62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4" y="61"/>
                    <a:pt x="102" y="60"/>
                    <a:pt x="100" y="59"/>
                  </a:cubicBezTo>
                  <a:close/>
                  <a:moveTo>
                    <a:pt x="52" y="82"/>
                  </a:moveTo>
                  <a:cubicBezTo>
                    <a:pt x="35" y="82"/>
                    <a:pt x="22" y="68"/>
                    <a:pt x="22" y="52"/>
                  </a:cubicBezTo>
                  <a:cubicBezTo>
                    <a:pt x="22" y="35"/>
                    <a:pt x="35" y="22"/>
                    <a:pt x="52" y="22"/>
                  </a:cubicBezTo>
                  <a:cubicBezTo>
                    <a:pt x="68" y="22"/>
                    <a:pt x="82" y="35"/>
                    <a:pt x="82" y="52"/>
                  </a:cubicBezTo>
                  <a:cubicBezTo>
                    <a:pt x="82" y="68"/>
                    <a:pt x="68" y="82"/>
                    <a:pt x="52" y="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7" name="Oval 75"/>
            <p:cNvSpPr>
              <a:spLocks noChangeArrowheads="1"/>
            </p:cNvSpPr>
            <p:nvPr/>
          </p:nvSpPr>
          <p:spPr bwMode="auto">
            <a:xfrm>
              <a:off x="6283382" y="4430889"/>
              <a:ext cx="931946" cy="93015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8" name="Freeform 76"/>
            <p:cNvSpPr>
              <a:spLocks noEditPoints="1"/>
            </p:cNvSpPr>
            <p:nvPr/>
          </p:nvSpPr>
          <p:spPr bwMode="auto">
            <a:xfrm>
              <a:off x="6503824" y="4690759"/>
              <a:ext cx="491064" cy="347688"/>
            </a:xfrm>
            <a:custGeom>
              <a:avLst/>
              <a:gdLst>
                <a:gd name="T0" fmla="*/ 220 w 232"/>
                <a:gd name="T1" fmla="*/ 164 h 164"/>
                <a:gd name="T2" fmla="*/ 13 w 232"/>
                <a:gd name="T3" fmla="*/ 164 h 164"/>
                <a:gd name="T4" fmla="*/ 0 w 232"/>
                <a:gd name="T5" fmla="*/ 152 h 164"/>
                <a:gd name="T6" fmla="*/ 0 w 232"/>
                <a:gd name="T7" fmla="*/ 12 h 164"/>
                <a:gd name="T8" fmla="*/ 13 w 232"/>
                <a:gd name="T9" fmla="*/ 0 h 164"/>
                <a:gd name="T10" fmla="*/ 220 w 232"/>
                <a:gd name="T11" fmla="*/ 0 h 164"/>
                <a:gd name="T12" fmla="*/ 232 w 232"/>
                <a:gd name="T13" fmla="*/ 12 h 164"/>
                <a:gd name="T14" fmla="*/ 232 w 232"/>
                <a:gd name="T15" fmla="*/ 152 h 164"/>
                <a:gd name="T16" fmla="*/ 220 w 232"/>
                <a:gd name="T17" fmla="*/ 164 h 164"/>
                <a:gd name="T18" fmla="*/ 14 w 232"/>
                <a:gd name="T19" fmla="*/ 151 h 164"/>
                <a:gd name="T20" fmla="*/ 219 w 232"/>
                <a:gd name="T21" fmla="*/ 151 h 164"/>
                <a:gd name="T22" fmla="*/ 219 w 232"/>
                <a:gd name="T23" fmla="*/ 13 h 164"/>
                <a:gd name="T24" fmla="*/ 14 w 232"/>
                <a:gd name="T25" fmla="*/ 13 h 164"/>
                <a:gd name="T26" fmla="*/ 14 w 232"/>
                <a:gd name="T27" fmla="*/ 151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2" h="164">
                  <a:moveTo>
                    <a:pt x="220" y="164"/>
                  </a:moveTo>
                  <a:cubicBezTo>
                    <a:pt x="13" y="164"/>
                    <a:pt x="13" y="164"/>
                    <a:pt x="13" y="164"/>
                  </a:cubicBezTo>
                  <a:cubicBezTo>
                    <a:pt x="6" y="164"/>
                    <a:pt x="0" y="159"/>
                    <a:pt x="0" y="15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6" y="0"/>
                    <a:pt x="232" y="6"/>
                    <a:pt x="232" y="12"/>
                  </a:cubicBezTo>
                  <a:cubicBezTo>
                    <a:pt x="232" y="152"/>
                    <a:pt x="232" y="152"/>
                    <a:pt x="232" y="152"/>
                  </a:cubicBezTo>
                  <a:cubicBezTo>
                    <a:pt x="232" y="159"/>
                    <a:pt x="226" y="164"/>
                    <a:pt x="220" y="164"/>
                  </a:cubicBezTo>
                  <a:close/>
                  <a:moveTo>
                    <a:pt x="14" y="151"/>
                  </a:moveTo>
                  <a:cubicBezTo>
                    <a:pt x="219" y="151"/>
                    <a:pt x="219" y="151"/>
                    <a:pt x="219" y="151"/>
                  </a:cubicBezTo>
                  <a:cubicBezTo>
                    <a:pt x="219" y="13"/>
                    <a:pt x="219" y="13"/>
                    <a:pt x="219" y="13"/>
                  </a:cubicBezTo>
                  <a:cubicBezTo>
                    <a:pt x="14" y="13"/>
                    <a:pt x="14" y="13"/>
                    <a:pt x="14" y="13"/>
                  </a:cubicBezTo>
                  <a:lnTo>
                    <a:pt x="14" y="1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9" name="Freeform 77"/>
            <p:cNvSpPr>
              <a:spLocks/>
            </p:cNvSpPr>
            <p:nvPr/>
          </p:nvSpPr>
          <p:spPr bwMode="auto">
            <a:xfrm>
              <a:off x="6810290" y="4828759"/>
              <a:ext cx="89610" cy="110221"/>
            </a:xfrm>
            <a:custGeom>
              <a:avLst/>
              <a:gdLst>
                <a:gd name="T0" fmla="*/ 42 w 42"/>
                <a:gd name="T1" fmla="*/ 28 h 52"/>
                <a:gd name="T2" fmla="*/ 1 w 42"/>
                <a:gd name="T3" fmla="*/ 0 h 52"/>
                <a:gd name="T4" fmla="*/ 1 w 42"/>
                <a:gd name="T5" fmla="*/ 1 h 52"/>
                <a:gd name="T6" fmla="*/ 9 w 42"/>
                <a:gd name="T7" fmla="*/ 49 h 52"/>
                <a:gd name="T8" fmla="*/ 10 w 42"/>
                <a:gd name="T9" fmla="*/ 49 h 52"/>
                <a:gd name="T10" fmla="*/ 20 w 42"/>
                <a:gd name="T11" fmla="*/ 36 h 52"/>
                <a:gd name="T12" fmla="*/ 30 w 42"/>
                <a:gd name="T13" fmla="*/ 51 h 52"/>
                <a:gd name="T14" fmla="*/ 33 w 42"/>
                <a:gd name="T15" fmla="*/ 52 h 52"/>
                <a:gd name="T16" fmla="*/ 35 w 42"/>
                <a:gd name="T17" fmla="*/ 51 h 52"/>
                <a:gd name="T18" fmla="*/ 35 w 42"/>
                <a:gd name="T19" fmla="*/ 47 h 52"/>
                <a:gd name="T20" fmla="*/ 26 w 42"/>
                <a:gd name="T21" fmla="*/ 33 h 52"/>
                <a:gd name="T22" fmla="*/ 42 w 42"/>
                <a:gd name="T23" fmla="*/ 29 h 52"/>
                <a:gd name="T24" fmla="*/ 42 w 42"/>
                <a:gd name="T25" fmla="*/ 2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52">
                  <a:moveTo>
                    <a:pt x="42" y="28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1" y="1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9" y="49"/>
                    <a:pt x="10" y="50"/>
                    <a:pt x="10" y="49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2"/>
                    <a:pt x="32" y="52"/>
                    <a:pt x="33" y="52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0"/>
                    <a:pt x="36" y="48"/>
                    <a:pt x="35" y="47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8"/>
                    <a:pt x="42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0" name="Freeform 78"/>
            <p:cNvSpPr>
              <a:spLocks noEditPoints="1"/>
            </p:cNvSpPr>
            <p:nvPr/>
          </p:nvSpPr>
          <p:spPr bwMode="auto">
            <a:xfrm>
              <a:off x="6474252" y="5053681"/>
              <a:ext cx="550207" cy="46597"/>
            </a:xfrm>
            <a:custGeom>
              <a:avLst/>
              <a:gdLst>
                <a:gd name="T0" fmla="*/ 254 w 260"/>
                <a:gd name="T1" fmla="*/ 0 h 22"/>
                <a:gd name="T2" fmla="*/ 6 w 260"/>
                <a:gd name="T3" fmla="*/ 0 h 22"/>
                <a:gd name="T4" fmla="*/ 0 w 260"/>
                <a:gd name="T5" fmla="*/ 6 h 22"/>
                <a:gd name="T6" fmla="*/ 0 w 260"/>
                <a:gd name="T7" fmla="*/ 16 h 22"/>
                <a:gd name="T8" fmla="*/ 6 w 260"/>
                <a:gd name="T9" fmla="*/ 22 h 22"/>
                <a:gd name="T10" fmla="*/ 254 w 260"/>
                <a:gd name="T11" fmla="*/ 22 h 22"/>
                <a:gd name="T12" fmla="*/ 260 w 260"/>
                <a:gd name="T13" fmla="*/ 16 h 22"/>
                <a:gd name="T14" fmla="*/ 260 w 260"/>
                <a:gd name="T15" fmla="*/ 6 h 22"/>
                <a:gd name="T16" fmla="*/ 254 w 260"/>
                <a:gd name="T17" fmla="*/ 0 h 22"/>
                <a:gd name="T18" fmla="*/ 217 w 260"/>
                <a:gd name="T19" fmla="*/ 17 h 22"/>
                <a:gd name="T20" fmla="*/ 211 w 260"/>
                <a:gd name="T21" fmla="*/ 11 h 22"/>
                <a:gd name="T22" fmla="*/ 217 w 260"/>
                <a:gd name="T23" fmla="*/ 5 h 22"/>
                <a:gd name="T24" fmla="*/ 223 w 260"/>
                <a:gd name="T25" fmla="*/ 11 h 22"/>
                <a:gd name="T26" fmla="*/ 217 w 260"/>
                <a:gd name="T27" fmla="*/ 17 h 22"/>
                <a:gd name="T28" fmla="*/ 238 w 260"/>
                <a:gd name="T29" fmla="*/ 17 h 22"/>
                <a:gd name="T30" fmla="*/ 232 w 260"/>
                <a:gd name="T31" fmla="*/ 11 h 22"/>
                <a:gd name="T32" fmla="*/ 238 w 260"/>
                <a:gd name="T33" fmla="*/ 5 h 22"/>
                <a:gd name="T34" fmla="*/ 244 w 260"/>
                <a:gd name="T35" fmla="*/ 11 h 22"/>
                <a:gd name="T36" fmla="*/ 238 w 260"/>
                <a:gd name="T37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0" h="22">
                  <a:moveTo>
                    <a:pt x="25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9"/>
                    <a:pt x="3" y="22"/>
                    <a:pt x="6" y="22"/>
                  </a:cubicBezTo>
                  <a:cubicBezTo>
                    <a:pt x="254" y="22"/>
                    <a:pt x="254" y="22"/>
                    <a:pt x="254" y="22"/>
                  </a:cubicBezTo>
                  <a:cubicBezTo>
                    <a:pt x="257" y="22"/>
                    <a:pt x="260" y="19"/>
                    <a:pt x="260" y="16"/>
                  </a:cubicBezTo>
                  <a:cubicBezTo>
                    <a:pt x="260" y="6"/>
                    <a:pt x="260" y="6"/>
                    <a:pt x="260" y="6"/>
                  </a:cubicBezTo>
                  <a:cubicBezTo>
                    <a:pt x="260" y="3"/>
                    <a:pt x="257" y="0"/>
                    <a:pt x="254" y="0"/>
                  </a:cubicBezTo>
                  <a:close/>
                  <a:moveTo>
                    <a:pt x="217" y="17"/>
                  </a:moveTo>
                  <a:cubicBezTo>
                    <a:pt x="214" y="17"/>
                    <a:pt x="211" y="14"/>
                    <a:pt x="211" y="11"/>
                  </a:cubicBezTo>
                  <a:cubicBezTo>
                    <a:pt x="211" y="8"/>
                    <a:pt x="214" y="5"/>
                    <a:pt x="217" y="5"/>
                  </a:cubicBezTo>
                  <a:cubicBezTo>
                    <a:pt x="220" y="5"/>
                    <a:pt x="223" y="8"/>
                    <a:pt x="223" y="11"/>
                  </a:cubicBezTo>
                  <a:cubicBezTo>
                    <a:pt x="223" y="14"/>
                    <a:pt x="220" y="17"/>
                    <a:pt x="217" y="17"/>
                  </a:cubicBezTo>
                  <a:close/>
                  <a:moveTo>
                    <a:pt x="238" y="17"/>
                  </a:moveTo>
                  <a:cubicBezTo>
                    <a:pt x="234" y="17"/>
                    <a:pt x="232" y="14"/>
                    <a:pt x="232" y="11"/>
                  </a:cubicBezTo>
                  <a:cubicBezTo>
                    <a:pt x="232" y="8"/>
                    <a:pt x="234" y="5"/>
                    <a:pt x="238" y="5"/>
                  </a:cubicBezTo>
                  <a:cubicBezTo>
                    <a:pt x="241" y="5"/>
                    <a:pt x="244" y="8"/>
                    <a:pt x="244" y="11"/>
                  </a:cubicBezTo>
                  <a:cubicBezTo>
                    <a:pt x="244" y="14"/>
                    <a:pt x="241" y="17"/>
                    <a:pt x="238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1" name="Line 79"/>
            <p:cNvSpPr>
              <a:spLocks noChangeShapeType="1"/>
            </p:cNvSpPr>
            <p:nvPr/>
          </p:nvSpPr>
          <p:spPr bwMode="auto">
            <a:xfrm>
              <a:off x="6749356" y="4895070"/>
              <a:ext cx="0" cy="0"/>
            </a:xfrm>
            <a:prstGeom prst="line">
              <a:avLst/>
            </a:prstGeom>
            <a:noFill/>
            <a:ln w="25400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endParaRPr lang="en-GB" sz="170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2" name="Oval 80"/>
            <p:cNvSpPr>
              <a:spLocks noChangeArrowheads="1"/>
            </p:cNvSpPr>
            <p:nvPr/>
          </p:nvSpPr>
          <p:spPr bwMode="auto">
            <a:xfrm>
              <a:off x="8109639" y="4746317"/>
              <a:ext cx="734804" cy="735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3" name="Freeform 81"/>
            <p:cNvSpPr>
              <a:spLocks/>
            </p:cNvSpPr>
            <p:nvPr/>
          </p:nvSpPr>
          <p:spPr bwMode="auto">
            <a:xfrm>
              <a:off x="8314846" y="5134330"/>
              <a:ext cx="17026" cy="103948"/>
            </a:xfrm>
            <a:custGeom>
              <a:avLst/>
              <a:gdLst>
                <a:gd name="T0" fmla="*/ 3 w 8"/>
                <a:gd name="T1" fmla="*/ 0 h 49"/>
                <a:gd name="T2" fmla="*/ 0 w 8"/>
                <a:gd name="T3" fmla="*/ 0 h 49"/>
                <a:gd name="T4" fmla="*/ 0 w 8"/>
                <a:gd name="T5" fmla="*/ 49 h 49"/>
                <a:gd name="T6" fmla="*/ 3 w 8"/>
                <a:gd name="T7" fmla="*/ 49 h 49"/>
                <a:gd name="T8" fmla="*/ 8 w 8"/>
                <a:gd name="T9" fmla="*/ 44 h 49"/>
                <a:gd name="T10" fmla="*/ 8 w 8"/>
                <a:gd name="T11" fmla="*/ 5 h 49"/>
                <a:gd name="T12" fmla="*/ 3 w 8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9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5" y="49"/>
                    <a:pt x="8" y="47"/>
                    <a:pt x="8" y="4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2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4" name="Freeform 82"/>
            <p:cNvSpPr>
              <a:spLocks/>
            </p:cNvSpPr>
            <p:nvPr/>
          </p:nvSpPr>
          <p:spPr bwMode="auto">
            <a:xfrm>
              <a:off x="8209106" y="4861019"/>
              <a:ext cx="535869" cy="411311"/>
            </a:xfrm>
            <a:custGeom>
              <a:avLst/>
              <a:gdLst>
                <a:gd name="T0" fmla="*/ 239 w 253"/>
                <a:gd name="T1" fmla="*/ 127 h 194"/>
                <a:gd name="T2" fmla="*/ 239 w 253"/>
                <a:gd name="T3" fmla="*/ 122 h 194"/>
                <a:gd name="T4" fmla="*/ 229 w 253"/>
                <a:gd name="T5" fmla="*/ 109 h 194"/>
                <a:gd name="T6" fmla="*/ 200 w 253"/>
                <a:gd name="T7" fmla="*/ 42 h 194"/>
                <a:gd name="T8" fmla="*/ 205 w 253"/>
                <a:gd name="T9" fmla="*/ 38 h 194"/>
                <a:gd name="T10" fmla="*/ 127 w 253"/>
                <a:gd name="T11" fmla="*/ 0 h 194"/>
                <a:gd name="T12" fmla="*/ 48 w 253"/>
                <a:gd name="T13" fmla="*/ 38 h 194"/>
                <a:gd name="T14" fmla="*/ 53 w 253"/>
                <a:gd name="T15" fmla="*/ 42 h 194"/>
                <a:gd name="T16" fmla="*/ 24 w 253"/>
                <a:gd name="T17" fmla="*/ 109 h 194"/>
                <a:gd name="T18" fmla="*/ 14 w 253"/>
                <a:gd name="T19" fmla="*/ 122 h 194"/>
                <a:gd name="T20" fmla="*/ 14 w 253"/>
                <a:gd name="T21" fmla="*/ 127 h 194"/>
                <a:gd name="T22" fmla="*/ 0 w 253"/>
                <a:gd name="T23" fmla="*/ 146 h 194"/>
                <a:gd name="T24" fmla="*/ 0 w 253"/>
                <a:gd name="T25" fmla="*/ 157 h 194"/>
                <a:gd name="T26" fmla="*/ 14 w 253"/>
                <a:gd name="T27" fmla="*/ 176 h 194"/>
                <a:gd name="T28" fmla="*/ 14 w 253"/>
                <a:gd name="T29" fmla="*/ 181 h 194"/>
                <a:gd name="T30" fmla="*/ 28 w 253"/>
                <a:gd name="T31" fmla="*/ 194 h 194"/>
                <a:gd name="T32" fmla="*/ 33 w 253"/>
                <a:gd name="T33" fmla="*/ 194 h 194"/>
                <a:gd name="T34" fmla="*/ 46 w 253"/>
                <a:gd name="T35" fmla="*/ 181 h 194"/>
                <a:gd name="T36" fmla="*/ 46 w 253"/>
                <a:gd name="T37" fmla="*/ 164 h 194"/>
                <a:gd name="T38" fmla="*/ 46 w 253"/>
                <a:gd name="T39" fmla="*/ 139 h 194"/>
                <a:gd name="T40" fmla="*/ 46 w 253"/>
                <a:gd name="T41" fmla="*/ 122 h 194"/>
                <a:gd name="T42" fmla="*/ 37 w 253"/>
                <a:gd name="T43" fmla="*/ 110 h 194"/>
                <a:gd name="T44" fmla="*/ 63 w 253"/>
                <a:gd name="T45" fmla="*/ 50 h 194"/>
                <a:gd name="T46" fmla="*/ 68 w 253"/>
                <a:gd name="T47" fmla="*/ 54 h 194"/>
                <a:gd name="T48" fmla="*/ 127 w 253"/>
                <a:gd name="T49" fmla="*/ 26 h 194"/>
                <a:gd name="T50" fmla="*/ 185 w 253"/>
                <a:gd name="T51" fmla="*/ 54 h 194"/>
                <a:gd name="T52" fmla="*/ 190 w 253"/>
                <a:gd name="T53" fmla="*/ 50 h 194"/>
                <a:gd name="T54" fmla="*/ 216 w 253"/>
                <a:gd name="T55" fmla="*/ 110 h 194"/>
                <a:gd name="T56" fmla="*/ 208 w 253"/>
                <a:gd name="T57" fmla="*/ 122 h 194"/>
                <a:gd name="T58" fmla="*/ 208 w 253"/>
                <a:gd name="T59" fmla="*/ 139 h 194"/>
                <a:gd name="T60" fmla="*/ 208 w 253"/>
                <a:gd name="T61" fmla="*/ 164 h 194"/>
                <a:gd name="T62" fmla="*/ 208 w 253"/>
                <a:gd name="T63" fmla="*/ 181 h 194"/>
                <a:gd name="T64" fmla="*/ 221 w 253"/>
                <a:gd name="T65" fmla="*/ 194 h 194"/>
                <a:gd name="T66" fmla="*/ 226 w 253"/>
                <a:gd name="T67" fmla="*/ 194 h 194"/>
                <a:gd name="T68" fmla="*/ 239 w 253"/>
                <a:gd name="T69" fmla="*/ 181 h 194"/>
                <a:gd name="T70" fmla="*/ 239 w 253"/>
                <a:gd name="T71" fmla="*/ 176 h 194"/>
                <a:gd name="T72" fmla="*/ 253 w 253"/>
                <a:gd name="T73" fmla="*/ 157 h 194"/>
                <a:gd name="T74" fmla="*/ 253 w 253"/>
                <a:gd name="T75" fmla="*/ 146 h 194"/>
                <a:gd name="T76" fmla="*/ 239 w 253"/>
                <a:gd name="T77" fmla="*/ 12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53" h="194">
                  <a:moveTo>
                    <a:pt x="239" y="127"/>
                  </a:moveTo>
                  <a:cubicBezTo>
                    <a:pt x="239" y="122"/>
                    <a:pt x="239" y="122"/>
                    <a:pt x="239" y="122"/>
                  </a:cubicBezTo>
                  <a:cubicBezTo>
                    <a:pt x="239" y="116"/>
                    <a:pt x="235" y="111"/>
                    <a:pt x="229" y="109"/>
                  </a:cubicBezTo>
                  <a:cubicBezTo>
                    <a:pt x="226" y="83"/>
                    <a:pt x="215" y="60"/>
                    <a:pt x="200" y="42"/>
                  </a:cubicBezTo>
                  <a:cubicBezTo>
                    <a:pt x="205" y="38"/>
                    <a:pt x="205" y="38"/>
                    <a:pt x="205" y="38"/>
                  </a:cubicBezTo>
                  <a:cubicBezTo>
                    <a:pt x="184" y="13"/>
                    <a:pt x="156" y="0"/>
                    <a:pt x="127" y="0"/>
                  </a:cubicBezTo>
                  <a:cubicBezTo>
                    <a:pt x="97" y="0"/>
                    <a:pt x="69" y="13"/>
                    <a:pt x="48" y="38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38" y="60"/>
                    <a:pt x="28" y="83"/>
                    <a:pt x="24" y="109"/>
                  </a:cubicBezTo>
                  <a:cubicBezTo>
                    <a:pt x="19" y="111"/>
                    <a:pt x="14" y="116"/>
                    <a:pt x="14" y="122"/>
                  </a:cubicBezTo>
                  <a:cubicBezTo>
                    <a:pt x="14" y="127"/>
                    <a:pt x="14" y="127"/>
                    <a:pt x="14" y="127"/>
                  </a:cubicBezTo>
                  <a:cubicBezTo>
                    <a:pt x="6" y="129"/>
                    <a:pt x="0" y="137"/>
                    <a:pt x="0" y="14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66"/>
                    <a:pt x="6" y="174"/>
                    <a:pt x="14" y="176"/>
                  </a:cubicBezTo>
                  <a:cubicBezTo>
                    <a:pt x="14" y="181"/>
                    <a:pt x="14" y="181"/>
                    <a:pt x="14" y="181"/>
                  </a:cubicBezTo>
                  <a:cubicBezTo>
                    <a:pt x="14" y="188"/>
                    <a:pt x="20" y="194"/>
                    <a:pt x="28" y="194"/>
                  </a:cubicBezTo>
                  <a:cubicBezTo>
                    <a:pt x="33" y="194"/>
                    <a:pt x="33" y="194"/>
                    <a:pt x="33" y="194"/>
                  </a:cubicBezTo>
                  <a:cubicBezTo>
                    <a:pt x="40" y="194"/>
                    <a:pt x="46" y="188"/>
                    <a:pt x="46" y="181"/>
                  </a:cubicBezTo>
                  <a:cubicBezTo>
                    <a:pt x="46" y="164"/>
                    <a:pt x="46" y="164"/>
                    <a:pt x="46" y="164"/>
                  </a:cubicBezTo>
                  <a:cubicBezTo>
                    <a:pt x="46" y="139"/>
                    <a:pt x="46" y="139"/>
                    <a:pt x="46" y="139"/>
                  </a:cubicBezTo>
                  <a:cubicBezTo>
                    <a:pt x="46" y="122"/>
                    <a:pt x="46" y="122"/>
                    <a:pt x="46" y="122"/>
                  </a:cubicBezTo>
                  <a:cubicBezTo>
                    <a:pt x="46" y="116"/>
                    <a:pt x="42" y="112"/>
                    <a:pt x="37" y="110"/>
                  </a:cubicBezTo>
                  <a:cubicBezTo>
                    <a:pt x="40" y="87"/>
                    <a:pt x="50" y="66"/>
                    <a:pt x="63" y="50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84" y="36"/>
                    <a:pt x="105" y="26"/>
                    <a:pt x="127" y="26"/>
                  </a:cubicBezTo>
                  <a:cubicBezTo>
                    <a:pt x="149" y="26"/>
                    <a:pt x="170" y="36"/>
                    <a:pt x="185" y="54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204" y="66"/>
                    <a:pt x="213" y="87"/>
                    <a:pt x="216" y="110"/>
                  </a:cubicBezTo>
                  <a:cubicBezTo>
                    <a:pt x="211" y="112"/>
                    <a:pt x="208" y="116"/>
                    <a:pt x="208" y="122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08" y="164"/>
                    <a:pt x="208" y="164"/>
                    <a:pt x="208" y="164"/>
                  </a:cubicBezTo>
                  <a:cubicBezTo>
                    <a:pt x="208" y="181"/>
                    <a:pt x="208" y="181"/>
                    <a:pt x="208" y="181"/>
                  </a:cubicBezTo>
                  <a:cubicBezTo>
                    <a:pt x="208" y="188"/>
                    <a:pt x="214" y="194"/>
                    <a:pt x="221" y="194"/>
                  </a:cubicBezTo>
                  <a:cubicBezTo>
                    <a:pt x="226" y="194"/>
                    <a:pt x="226" y="194"/>
                    <a:pt x="226" y="194"/>
                  </a:cubicBezTo>
                  <a:cubicBezTo>
                    <a:pt x="233" y="194"/>
                    <a:pt x="239" y="188"/>
                    <a:pt x="239" y="181"/>
                  </a:cubicBezTo>
                  <a:cubicBezTo>
                    <a:pt x="239" y="176"/>
                    <a:pt x="239" y="176"/>
                    <a:pt x="239" y="176"/>
                  </a:cubicBezTo>
                  <a:cubicBezTo>
                    <a:pt x="247" y="174"/>
                    <a:pt x="253" y="166"/>
                    <a:pt x="253" y="157"/>
                  </a:cubicBezTo>
                  <a:cubicBezTo>
                    <a:pt x="253" y="146"/>
                    <a:pt x="253" y="146"/>
                    <a:pt x="253" y="146"/>
                  </a:cubicBezTo>
                  <a:cubicBezTo>
                    <a:pt x="253" y="137"/>
                    <a:pt x="247" y="129"/>
                    <a:pt x="239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5" name="Freeform 83"/>
            <p:cNvSpPr>
              <a:spLocks/>
            </p:cNvSpPr>
            <p:nvPr/>
          </p:nvSpPr>
          <p:spPr bwMode="auto">
            <a:xfrm>
              <a:off x="8624898" y="5134330"/>
              <a:ext cx="14338" cy="103948"/>
            </a:xfrm>
            <a:custGeom>
              <a:avLst/>
              <a:gdLst>
                <a:gd name="T0" fmla="*/ 0 w 7"/>
                <a:gd name="T1" fmla="*/ 5 h 49"/>
                <a:gd name="T2" fmla="*/ 0 w 7"/>
                <a:gd name="T3" fmla="*/ 44 h 49"/>
                <a:gd name="T4" fmla="*/ 5 w 7"/>
                <a:gd name="T5" fmla="*/ 49 h 49"/>
                <a:gd name="T6" fmla="*/ 7 w 7"/>
                <a:gd name="T7" fmla="*/ 49 h 49"/>
                <a:gd name="T8" fmla="*/ 7 w 7"/>
                <a:gd name="T9" fmla="*/ 0 h 49"/>
                <a:gd name="T10" fmla="*/ 5 w 7"/>
                <a:gd name="T11" fmla="*/ 0 h 49"/>
                <a:gd name="T12" fmla="*/ 0 w 7"/>
                <a:gd name="T13" fmla="*/ 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49">
                  <a:moveTo>
                    <a:pt x="0" y="5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47"/>
                    <a:pt x="2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6" name="Oval 84"/>
            <p:cNvSpPr>
              <a:spLocks noChangeArrowheads="1"/>
            </p:cNvSpPr>
            <p:nvPr/>
          </p:nvSpPr>
          <p:spPr bwMode="auto">
            <a:xfrm>
              <a:off x="8243158" y="2681697"/>
              <a:ext cx="608453" cy="60845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7" name="Freeform 85"/>
            <p:cNvSpPr>
              <a:spLocks noEditPoints="1"/>
            </p:cNvSpPr>
            <p:nvPr/>
          </p:nvSpPr>
          <p:spPr bwMode="auto">
            <a:xfrm>
              <a:off x="8374885" y="2805359"/>
              <a:ext cx="312740" cy="346792"/>
            </a:xfrm>
            <a:custGeom>
              <a:avLst/>
              <a:gdLst>
                <a:gd name="T0" fmla="*/ 143 w 148"/>
                <a:gd name="T1" fmla="*/ 124 h 164"/>
                <a:gd name="T2" fmla="*/ 140 w 148"/>
                <a:gd name="T3" fmla="*/ 121 h 164"/>
                <a:gd name="T4" fmla="*/ 140 w 148"/>
                <a:gd name="T5" fmla="*/ 8 h 164"/>
                <a:gd name="T6" fmla="*/ 131 w 148"/>
                <a:gd name="T7" fmla="*/ 2 h 164"/>
                <a:gd name="T8" fmla="*/ 39 w 148"/>
                <a:gd name="T9" fmla="*/ 38 h 164"/>
                <a:gd name="T10" fmla="*/ 35 w 148"/>
                <a:gd name="T11" fmla="*/ 44 h 164"/>
                <a:gd name="T12" fmla="*/ 35 w 148"/>
                <a:gd name="T13" fmla="*/ 121 h 164"/>
                <a:gd name="T14" fmla="*/ 22 w 148"/>
                <a:gd name="T15" fmla="*/ 127 h 164"/>
                <a:gd name="T16" fmla="*/ 4 w 148"/>
                <a:gd name="T17" fmla="*/ 157 h 164"/>
                <a:gd name="T18" fmla="*/ 39 w 148"/>
                <a:gd name="T19" fmla="*/ 154 h 164"/>
                <a:gd name="T20" fmla="*/ 56 w 148"/>
                <a:gd name="T21" fmla="*/ 124 h 164"/>
                <a:gd name="T22" fmla="*/ 53 w 148"/>
                <a:gd name="T23" fmla="*/ 121 h 164"/>
                <a:gd name="T24" fmla="*/ 53 w 148"/>
                <a:gd name="T25" fmla="*/ 81 h 164"/>
                <a:gd name="T26" fmla="*/ 122 w 148"/>
                <a:gd name="T27" fmla="*/ 54 h 164"/>
                <a:gd name="T28" fmla="*/ 122 w 148"/>
                <a:gd name="T29" fmla="*/ 121 h 164"/>
                <a:gd name="T30" fmla="*/ 109 w 148"/>
                <a:gd name="T31" fmla="*/ 127 h 164"/>
                <a:gd name="T32" fmla="*/ 91 w 148"/>
                <a:gd name="T33" fmla="*/ 157 h 164"/>
                <a:gd name="T34" fmla="*/ 125 w 148"/>
                <a:gd name="T35" fmla="*/ 154 h 164"/>
                <a:gd name="T36" fmla="*/ 143 w 148"/>
                <a:gd name="T37" fmla="*/ 124 h 164"/>
                <a:gd name="T38" fmla="*/ 53 w 148"/>
                <a:gd name="T39" fmla="*/ 72 h 164"/>
                <a:gd name="T40" fmla="*/ 53 w 148"/>
                <a:gd name="T41" fmla="*/ 60 h 164"/>
                <a:gd name="T42" fmla="*/ 122 w 148"/>
                <a:gd name="T43" fmla="*/ 33 h 164"/>
                <a:gd name="T44" fmla="*/ 122 w 148"/>
                <a:gd name="T45" fmla="*/ 34 h 164"/>
                <a:gd name="T46" fmla="*/ 122 w 148"/>
                <a:gd name="T47" fmla="*/ 45 h 164"/>
                <a:gd name="T48" fmla="*/ 53 w 148"/>
                <a:gd name="T49" fmla="*/ 7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8" h="164">
                  <a:moveTo>
                    <a:pt x="143" y="124"/>
                  </a:moveTo>
                  <a:cubicBezTo>
                    <a:pt x="142" y="123"/>
                    <a:pt x="141" y="122"/>
                    <a:pt x="140" y="121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0" y="3"/>
                    <a:pt x="135" y="0"/>
                    <a:pt x="131" y="2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7" y="39"/>
                    <a:pt x="35" y="41"/>
                    <a:pt x="35" y="44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1" y="123"/>
                    <a:pt x="26" y="125"/>
                    <a:pt x="22" y="127"/>
                  </a:cubicBezTo>
                  <a:cubicBezTo>
                    <a:pt x="8" y="136"/>
                    <a:pt x="0" y="150"/>
                    <a:pt x="4" y="157"/>
                  </a:cubicBezTo>
                  <a:cubicBezTo>
                    <a:pt x="9" y="164"/>
                    <a:pt x="24" y="163"/>
                    <a:pt x="39" y="154"/>
                  </a:cubicBezTo>
                  <a:cubicBezTo>
                    <a:pt x="53" y="145"/>
                    <a:pt x="61" y="132"/>
                    <a:pt x="56" y="124"/>
                  </a:cubicBezTo>
                  <a:cubicBezTo>
                    <a:pt x="56" y="123"/>
                    <a:pt x="54" y="122"/>
                    <a:pt x="53" y="121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122" y="54"/>
                    <a:pt x="122" y="54"/>
                    <a:pt x="122" y="54"/>
                  </a:cubicBezTo>
                  <a:cubicBezTo>
                    <a:pt x="122" y="121"/>
                    <a:pt x="122" y="121"/>
                    <a:pt x="122" y="121"/>
                  </a:cubicBezTo>
                  <a:cubicBezTo>
                    <a:pt x="117" y="123"/>
                    <a:pt x="113" y="125"/>
                    <a:pt x="109" y="127"/>
                  </a:cubicBezTo>
                  <a:cubicBezTo>
                    <a:pt x="94" y="136"/>
                    <a:pt x="86" y="150"/>
                    <a:pt x="91" y="157"/>
                  </a:cubicBezTo>
                  <a:cubicBezTo>
                    <a:pt x="95" y="164"/>
                    <a:pt x="111" y="163"/>
                    <a:pt x="125" y="154"/>
                  </a:cubicBezTo>
                  <a:cubicBezTo>
                    <a:pt x="140" y="145"/>
                    <a:pt x="148" y="132"/>
                    <a:pt x="143" y="124"/>
                  </a:cubicBezTo>
                  <a:close/>
                  <a:moveTo>
                    <a:pt x="53" y="72"/>
                  </a:moveTo>
                  <a:cubicBezTo>
                    <a:pt x="53" y="60"/>
                    <a:pt x="53" y="60"/>
                    <a:pt x="53" y="60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34"/>
                    <a:pt x="122" y="34"/>
                    <a:pt x="122" y="34"/>
                  </a:cubicBezTo>
                  <a:cubicBezTo>
                    <a:pt x="122" y="45"/>
                    <a:pt x="122" y="45"/>
                    <a:pt x="122" y="45"/>
                  </a:cubicBezTo>
                  <a:lnTo>
                    <a:pt x="53" y="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8" name="Oval 86"/>
            <p:cNvSpPr>
              <a:spLocks noChangeArrowheads="1"/>
            </p:cNvSpPr>
            <p:nvPr/>
          </p:nvSpPr>
          <p:spPr bwMode="auto">
            <a:xfrm>
              <a:off x="7692055" y="3754332"/>
              <a:ext cx="678349" cy="68014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9" name="Freeform 87"/>
            <p:cNvSpPr>
              <a:spLocks/>
            </p:cNvSpPr>
            <p:nvPr/>
          </p:nvSpPr>
          <p:spPr bwMode="auto">
            <a:xfrm>
              <a:off x="7817509" y="4076929"/>
              <a:ext cx="425649" cy="181909"/>
            </a:xfrm>
            <a:custGeom>
              <a:avLst/>
              <a:gdLst>
                <a:gd name="T0" fmla="*/ 109 w 201"/>
                <a:gd name="T1" fmla="*/ 0 h 86"/>
                <a:gd name="T2" fmla="*/ 111 w 201"/>
                <a:gd name="T3" fmla="*/ 14 h 86"/>
                <a:gd name="T4" fmla="*/ 63 w 201"/>
                <a:gd name="T5" fmla="*/ 62 h 86"/>
                <a:gd name="T6" fmla="*/ 16 w 201"/>
                <a:gd name="T7" fmla="*/ 14 h 86"/>
                <a:gd name="T8" fmla="*/ 18 w 201"/>
                <a:gd name="T9" fmla="*/ 0 h 86"/>
                <a:gd name="T10" fmla="*/ 0 w 201"/>
                <a:gd name="T11" fmla="*/ 0 h 86"/>
                <a:gd name="T12" fmla="*/ 0 w 201"/>
                <a:gd name="T13" fmla="*/ 72 h 86"/>
                <a:gd name="T14" fmla="*/ 14 w 201"/>
                <a:gd name="T15" fmla="*/ 86 h 86"/>
                <a:gd name="T16" fmla="*/ 187 w 201"/>
                <a:gd name="T17" fmla="*/ 86 h 86"/>
                <a:gd name="T18" fmla="*/ 201 w 201"/>
                <a:gd name="T19" fmla="*/ 72 h 86"/>
                <a:gd name="T20" fmla="*/ 201 w 201"/>
                <a:gd name="T21" fmla="*/ 0 h 86"/>
                <a:gd name="T22" fmla="*/ 109 w 201"/>
                <a:gd name="T2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1" h="86">
                  <a:moveTo>
                    <a:pt x="109" y="0"/>
                  </a:moveTo>
                  <a:cubicBezTo>
                    <a:pt x="110" y="4"/>
                    <a:pt x="111" y="9"/>
                    <a:pt x="111" y="14"/>
                  </a:cubicBezTo>
                  <a:cubicBezTo>
                    <a:pt x="111" y="41"/>
                    <a:pt x="90" y="62"/>
                    <a:pt x="63" y="62"/>
                  </a:cubicBezTo>
                  <a:cubicBezTo>
                    <a:pt x="37" y="62"/>
                    <a:pt x="16" y="41"/>
                    <a:pt x="16" y="14"/>
                  </a:cubicBezTo>
                  <a:cubicBezTo>
                    <a:pt x="16" y="9"/>
                    <a:pt x="16" y="4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9"/>
                    <a:pt x="6" y="86"/>
                    <a:pt x="14" y="86"/>
                  </a:cubicBezTo>
                  <a:cubicBezTo>
                    <a:pt x="187" y="86"/>
                    <a:pt x="187" y="86"/>
                    <a:pt x="187" y="86"/>
                  </a:cubicBezTo>
                  <a:cubicBezTo>
                    <a:pt x="195" y="86"/>
                    <a:pt x="201" y="79"/>
                    <a:pt x="201" y="72"/>
                  </a:cubicBezTo>
                  <a:cubicBezTo>
                    <a:pt x="201" y="0"/>
                    <a:pt x="201" y="0"/>
                    <a:pt x="201" y="0"/>
                  </a:cubicBezTo>
                  <a:lnTo>
                    <a:pt x="1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0" name="Freeform 88"/>
            <p:cNvSpPr>
              <a:spLocks/>
            </p:cNvSpPr>
            <p:nvPr/>
          </p:nvSpPr>
          <p:spPr bwMode="auto">
            <a:xfrm>
              <a:off x="7899951" y="3929968"/>
              <a:ext cx="99467" cy="36740"/>
            </a:xfrm>
            <a:custGeom>
              <a:avLst/>
              <a:gdLst>
                <a:gd name="T0" fmla="*/ 44 w 47"/>
                <a:gd name="T1" fmla="*/ 17 h 17"/>
                <a:gd name="T2" fmla="*/ 3 w 47"/>
                <a:gd name="T3" fmla="*/ 17 h 17"/>
                <a:gd name="T4" fmla="*/ 0 w 47"/>
                <a:gd name="T5" fmla="*/ 14 h 17"/>
                <a:gd name="T6" fmla="*/ 0 w 47"/>
                <a:gd name="T7" fmla="*/ 3 h 17"/>
                <a:gd name="T8" fmla="*/ 3 w 47"/>
                <a:gd name="T9" fmla="*/ 0 h 17"/>
                <a:gd name="T10" fmla="*/ 44 w 47"/>
                <a:gd name="T11" fmla="*/ 0 h 17"/>
                <a:gd name="T12" fmla="*/ 47 w 47"/>
                <a:gd name="T13" fmla="*/ 3 h 17"/>
                <a:gd name="T14" fmla="*/ 47 w 47"/>
                <a:gd name="T15" fmla="*/ 14 h 17"/>
                <a:gd name="T16" fmla="*/ 44 w 47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7">
                  <a:moveTo>
                    <a:pt x="44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1" y="17"/>
                    <a:pt x="0" y="16"/>
                    <a:pt x="0" y="1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6" y="0"/>
                    <a:pt x="47" y="1"/>
                    <a:pt x="47" y="3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6"/>
                    <a:pt x="46" y="17"/>
                    <a:pt x="44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1" name="Freeform 89"/>
            <p:cNvSpPr>
              <a:spLocks noEditPoints="1"/>
            </p:cNvSpPr>
            <p:nvPr/>
          </p:nvSpPr>
          <p:spPr bwMode="auto">
            <a:xfrm>
              <a:off x="7817509" y="3979254"/>
              <a:ext cx="425649" cy="80649"/>
            </a:xfrm>
            <a:custGeom>
              <a:avLst/>
              <a:gdLst>
                <a:gd name="T0" fmla="*/ 187 w 201"/>
                <a:gd name="T1" fmla="*/ 0 h 38"/>
                <a:gd name="T2" fmla="*/ 14 w 201"/>
                <a:gd name="T3" fmla="*/ 0 h 38"/>
                <a:gd name="T4" fmla="*/ 0 w 201"/>
                <a:gd name="T5" fmla="*/ 14 h 38"/>
                <a:gd name="T6" fmla="*/ 0 w 201"/>
                <a:gd name="T7" fmla="*/ 38 h 38"/>
                <a:gd name="T8" fmla="*/ 21 w 201"/>
                <a:gd name="T9" fmla="*/ 38 h 38"/>
                <a:gd name="T10" fmla="*/ 63 w 201"/>
                <a:gd name="T11" fmla="*/ 13 h 38"/>
                <a:gd name="T12" fmla="*/ 105 w 201"/>
                <a:gd name="T13" fmla="*/ 38 h 38"/>
                <a:gd name="T14" fmla="*/ 201 w 201"/>
                <a:gd name="T15" fmla="*/ 38 h 38"/>
                <a:gd name="T16" fmla="*/ 201 w 201"/>
                <a:gd name="T17" fmla="*/ 14 h 38"/>
                <a:gd name="T18" fmla="*/ 187 w 201"/>
                <a:gd name="T19" fmla="*/ 0 h 38"/>
                <a:gd name="T20" fmla="*/ 168 w 201"/>
                <a:gd name="T21" fmla="*/ 27 h 38"/>
                <a:gd name="T22" fmla="*/ 160 w 201"/>
                <a:gd name="T23" fmla="*/ 19 h 38"/>
                <a:gd name="T24" fmla="*/ 168 w 201"/>
                <a:gd name="T25" fmla="*/ 10 h 38"/>
                <a:gd name="T26" fmla="*/ 176 w 201"/>
                <a:gd name="T27" fmla="*/ 19 h 38"/>
                <a:gd name="T28" fmla="*/ 168 w 201"/>
                <a:gd name="T29" fmla="*/ 2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1" h="38">
                  <a:moveTo>
                    <a:pt x="187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9" y="23"/>
                    <a:pt x="45" y="13"/>
                    <a:pt x="63" y="13"/>
                  </a:cubicBezTo>
                  <a:cubicBezTo>
                    <a:pt x="81" y="13"/>
                    <a:pt x="97" y="23"/>
                    <a:pt x="105" y="38"/>
                  </a:cubicBezTo>
                  <a:cubicBezTo>
                    <a:pt x="201" y="38"/>
                    <a:pt x="201" y="38"/>
                    <a:pt x="201" y="38"/>
                  </a:cubicBezTo>
                  <a:cubicBezTo>
                    <a:pt x="201" y="14"/>
                    <a:pt x="201" y="14"/>
                    <a:pt x="201" y="14"/>
                  </a:cubicBezTo>
                  <a:cubicBezTo>
                    <a:pt x="201" y="6"/>
                    <a:pt x="195" y="0"/>
                    <a:pt x="187" y="0"/>
                  </a:cubicBezTo>
                  <a:close/>
                  <a:moveTo>
                    <a:pt x="168" y="27"/>
                  </a:moveTo>
                  <a:cubicBezTo>
                    <a:pt x="163" y="27"/>
                    <a:pt x="160" y="23"/>
                    <a:pt x="160" y="19"/>
                  </a:cubicBezTo>
                  <a:cubicBezTo>
                    <a:pt x="160" y="14"/>
                    <a:pt x="163" y="10"/>
                    <a:pt x="168" y="10"/>
                  </a:cubicBezTo>
                  <a:cubicBezTo>
                    <a:pt x="172" y="10"/>
                    <a:pt x="176" y="14"/>
                    <a:pt x="176" y="19"/>
                  </a:cubicBezTo>
                  <a:cubicBezTo>
                    <a:pt x="176" y="23"/>
                    <a:pt x="172" y="27"/>
                    <a:pt x="168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2" name="Oval 90"/>
            <p:cNvSpPr>
              <a:spLocks noChangeArrowheads="1"/>
            </p:cNvSpPr>
            <p:nvPr/>
          </p:nvSpPr>
          <p:spPr bwMode="auto">
            <a:xfrm>
              <a:off x="9471714" y="5165693"/>
              <a:ext cx="631752" cy="63175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3" name="Freeform 91"/>
            <p:cNvSpPr>
              <a:spLocks noEditPoints="1"/>
            </p:cNvSpPr>
            <p:nvPr/>
          </p:nvSpPr>
          <p:spPr bwMode="auto">
            <a:xfrm>
              <a:off x="9597169" y="5348498"/>
              <a:ext cx="383532" cy="267039"/>
            </a:xfrm>
            <a:custGeom>
              <a:avLst/>
              <a:gdLst>
                <a:gd name="T0" fmla="*/ 90 w 181"/>
                <a:gd name="T1" fmla="*/ 0 h 126"/>
                <a:gd name="T2" fmla="*/ 0 w 181"/>
                <a:gd name="T3" fmla="*/ 55 h 126"/>
                <a:gd name="T4" fmla="*/ 90 w 181"/>
                <a:gd name="T5" fmla="*/ 110 h 126"/>
                <a:gd name="T6" fmla="*/ 135 w 181"/>
                <a:gd name="T7" fmla="*/ 103 h 126"/>
                <a:gd name="T8" fmla="*/ 162 w 181"/>
                <a:gd name="T9" fmla="*/ 126 h 126"/>
                <a:gd name="T10" fmla="*/ 162 w 181"/>
                <a:gd name="T11" fmla="*/ 88 h 126"/>
                <a:gd name="T12" fmla="*/ 181 w 181"/>
                <a:gd name="T13" fmla="*/ 55 h 126"/>
                <a:gd name="T14" fmla="*/ 90 w 181"/>
                <a:gd name="T15" fmla="*/ 0 h 126"/>
                <a:gd name="T16" fmla="*/ 131 w 181"/>
                <a:gd name="T17" fmla="*/ 81 h 126"/>
                <a:gd name="T18" fmla="*/ 49 w 181"/>
                <a:gd name="T19" fmla="*/ 81 h 126"/>
                <a:gd name="T20" fmla="*/ 45 w 181"/>
                <a:gd name="T21" fmla="*/ 76 h 126"/>
                <a:gd name="T22" fmla="*/ 49 w 181"/>
                <a:gd name="T23" fmla="*/ 72 h 126"/>
                <a:gd name="T24" fmla="*/ 131 w 181"/>
                <a:gd name="T25" fmla="*/ 72 h 126"/>
                <a:gd name="T26" fmla="*/ 135 w 181"/>
                <a:gd name="T27" fmla="*/ 76 h 126"/>
                <a:gd name="T28" fmla="*/ 131 w 181"/>
                <a:gd name="T29" fmla="*/ 81 h 126"/>
                <a:gd name="T30" fmla="*/ 131 w 181"/>
                <a:gd name="T31" fmla="*/ 60 h 126"/>
                <a:gd name="T32" fmla="*/ 49 w 181"/>
                <a:gd name="T33" fmla="*/ 60 h 126"/>
                <a:gd name="T34" fmla="*/ 45 w 181"/>
                <a:gd name="T35" fmla="*/ 55 h 126"/>
                <a:gd name="T36" fmla="*/ 49 w 181"/>
                <a:gd name="T37" fmla="*/ 51 h 126"/>
                <a:gd name="T38" fmla="*/ 131 w 181"/>
                <a:gd name="T39" fmla="*/ 51 h 126"/>
                <a:gd name="T40" fmla="*/ 135 w 181"/>
                <a:gd name="T41" fmla="*/ 55 h 126"/>
                <a:gd name="T42" fmla="*/ 131 w 181"/>
                <a:gd name="T43" fmla="*/ 60 h 126"/>
                <a:gd name="T44" fmla="*/ 131 w 181"/>
                <a:gd name="T45" fmla="*/ 39 h 126"/>
                <a:gd name="T46" fmla="*/ 49 w 181"/>
                <a:gd name="T47" fmla="*/ 39 h 126"/>
                <a:gd name="T48" fmla="*/ 45 w 181"/>
                <a:gd name="T49" fmla="*/ 34 h 126"/>
                <a:gd name="T50" fmla="*/ 49 w 181"/>
                <a:gd name="T51" fmla="*/ 29 h 126"/>
                <a:gd name="T52" fmla="*/ 131 w 181"/>
                <a:gd name="T53" fmla="*/ 29 h 126"/>
                <a:gd name="T54" fmla="*/ 135 w 181"/>
                <a:gd name="T55" fmla="*/ 34 h 126"/>
                <a:gd name="T56" fmla="*/ 131 w 181"/>
                <a:gd name="T57" fmla="*/ 3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1" h="126">
                  <a:moveTo>
                    <a:pt x="90" y="0"/>
                  </a:moveTo>
                  <a:cubicBezTo>
                    <a:pt x="40" y="0"/>
                    <a:pt x="0" y="24"/>
                    <a:pt x="0" y="55"/>
                  </a:cubicBezTo>
                  <a:cubicBezTo>
                    <a:pt x="0" y="85"/>
                    <a:pt x="40" y="110"/>
                    <a:pt x="90" y="110"/>
                  </a:cubicBezTo>
                  <a:cubicBezTo>
                    <a:pt x="106" y="110"/>
                    <a:pt x="122" y="107"/>
                    <a:pt x="135" y="103"/>
                  </a:cubicBezTo>
                  <a:cubicBezTo>
                    <a:pt x="162" y="126"/>
                    <a:pt x="162" y="126"/>
                    <a:pt x="162" y="126"/>
                  </a:cubicBezTo>
                  <a:cubicBezTo>
                    <a:pt x="162" y="88"/>
                    <a:pt x="162" y="88"/>
                    <a:pt x="162" y="88"/>
                  </a:cubicBezTo>
                  <a:cubicBezTo>
                    <a:pt x="174" y="79"/>
                    <a:pt x="181" y="67"/>
                    <a:pt x="181" y="55"/>
                  </a:cubicBezTo>
                  <a:cubicBezTo>
                    <a:pt x="181" y="24"/>
                    <a:pt x="140" y="0"/>
                    <a:pt x="90" y="0"/>
                  </a:cubicBezTo>
                  <a:close/>
                  <a:moveTo>
                    <a:pt x="131" y="81"/>
                  </a:moveTo>
                  <a:cubicBezTo>
                    <a:pt x="49" y="81"/>
                    <a:pt x="49" y="81"/>
                    <a:pt x="49" y="81"/>
                  </a:cubicBezTo>
                  <a:cubicBezTo>
                    <a:pt x="47" y="81"/>
                    <a:pt x="45" y="79"/>
                    <a:pt x="45" y="76"/>
                  </a:cubicBezTo>
                  <a:cubicBezTo>
                    <a:pt x="45" y="74"/>
                    <a:pt x="47" y="72"/>
                    <a:pt x="49" y="72"/>
                  </a:cubicBezTo>
                  <a:cubicBezTo>
                    <a:pt x="131" y="72"/>
                    <a:pt x="131" y="72"/>
                    <a:pt x="131" y="72"/>
                  </a:cubicBezTo>
                  <a:cubicBezTo>
                    <a:pt x="133" y="72"/>
                    <a:pt x="135" y="74"/>
                    <a:pt x="135" y="76"/>
                  </a:cubicBezTo>
                  <a:cubicBezTo>
                    <a:pt x="135" y="79"/>
                    <a:pt x="133" y="81"/>
                    <a:pt x="131" y="81"/>
                  </a:cubicBezTo>
                  <a:close/>
                  <a:moveTo>
                    <a:pt x="131" y="60"/>
                  </a:moveTo>
                  <a:cubicBezTo>
                    <a:pt x="49" y="60"/>
                    <a:pt x="49" y="60"/>
                    <a:pt x="49" y="60"/>
                  </a:cubicBezTo>
                  <a:cubicBezTo>
                    <a:pt x="47" y="60"/>
                    <a:pt x="45" y="58"/>
                    <a:pt x="45" y="55"/>
                  </a:cubicBezTo>
                  <a:cubicBezTo>
                    <a:pt x="45" y="53"/>
                    <a:pt x="47" y="51"/>
                    <a:pt x="49" y="51"/>
                  </a:cubicBezTo>
                  <a:cubicBezTo>
                    <a:pt x="131" y="51"/>
                    <a:pt x="131" y="51"/>
                    <a:pt x="131" y="51"/>
                  </a:cubicBezTo>
                  <a:cubicBezTo>
                    <a:pt x="133" y="51"/>
                    <a:pt x="135" y="53"/>
                    <a:pt x="135" y="55"/>
                  </a:cubicBezTo>
                  <a:cubicBezTo>
                    <a:pt x="135" y="58"/>
                    <a:pt x="133" y="60"/>
                    <a:pt x="131" y="60"/>
                  </a:cubicBezTo>
                  <a:close/>
                  <a:moveTo>
                    <a:pt x="131" y="39"/>
                  </a:moveTo>
                  <a:cubicBezTo>
                    <a:pt x="49" y="39"/>
                    <a:pt x="49" y="39"/>
                    <a:pt x="49" y="39"/>
                  </a:cubicBezTo>
                  <a:cubicBezTo>
                    <a:pt x="47" y="39"/>
                    <a:pt x="45" y="37"/>
                    <a:pt x="45" y="34"/>
                  </a:cubicBezTo>
                  <a:cubicBezTo>
                    <a:pt x="45" y="32"/>
                    <a:pt x="47" y="29"/>
                    <a:pt x="49" y="29"/>
                  </a:cubicBezTo>
                  <a:cubicBezTo>
                    <a:pt x="131" y="29"/>
                    <a:pt x="131" y="29"/>
                    <a:pt x="131" y="29"/>
                  </a:cubicBezTo>
                  <a:cubicBezTo>
                    <a:pt x="133" y="29"/>
                    <a:pt x="135" y="32"/>
                    <a:pt x="135" y="34"/>
                  </a:cubicBezTo>
                  <a:cubicBezTo>
                    <a:pt x="135" y="37"/>
                    <a:pt x="133" y="39"/>
                    <a:pt x="131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4" name="Freeform 92"/>
            <p:cNvSpPr>
              <a:spLocks/>
            </p:cNvSpPr>
            <p:nvPr/>
          </p:nvSpPr>
          <p:spPr bwMode="auto">
            <a:xfrm>
              <a:off x="9788038" y="2349243"/>
              <a:ext cx="455220" cy="453428"/>
            </a:xfrm>
            <a:custGeom>
              <a:avLst/>
              <a:gdLst>
                <a:gd name="T0" fmla="*/ 212 w 215"/>
                <a:gd name="T1" fmla="*/ 83 h 214"/>
                <a:gd name="T2" fmla="*/ 215 w 215"/>
                <a:gd name="T3" fmla="*/ 107 h 214"/>
                <a:gd name="T4" fmla="*/ 107 w 215"/>
                <a:gd name="T5" fmla="*/ 214 h 214"/>
                <a:gd name="T6" fmla="*/ 0 w 215"/>
                <a:gd name="T7" fmla="*/ 107 h 214"/>
                <a:gd name="T8" fmla="*/ 107 w 215"/>
                <a:gd name="T9" fmla="*/ 0 h 214"/>
                <a:gd name="T10" fmla="*/ 212 w 215"/>
                <a:gd name="T11" fmla="*/ 8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5" h="214">
                  <a:moveTo>
                    <a:pt x="212" y="83"/>
                  </a:moveTo>
                  <a:cubicBezTo>
                    <a:pt x="214" y="90"/>
                    <a:pt x="215" y="98"/>
                    <a:pt x="215" y="107"/>
                  </a:cubicBezTo>
                  <a:cubicBezTo>
                    <a:pt x="215" y="166"/>
                    <a:pt x="167" y="214"/>
                    <a:pt x="107" y="214"/>
                  </a:cubicBezTo>
                  <a:cubicBezTo>
                    <a:pt x="48" y="214"/>
                    <a:pt x="0" y="166"/>
                    <a:pt x="0" y="107"/>
                  </a:cubicBezTo>
                  <a:cubicBezTo>
                    <a:pt x="0" y="48"/>
                    <a:pt x="48" y="0"/>
                    <a:pt x="107" y="0"/>
                  </a:cubicBezTo>
                  <a:cubicBezTo>
                    <a:pt x="158" y="0"/>
                    <a:pt x="201" y="35"/>
                    <a:pt x="212" y="8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5" name="Freeform 93"/>
            <p:cNvSpPr>
              <a:spLocks/>
            </p:cNvSpPr>
            <p:nvPr/>
          </p:nvSpPr>
          <p:spPr bwMode="auto">
            <a:xfrm>
              <a:off x="9883025" y="2597463"/>
              <a:ext cx="99467" cy="88714"/>
            </a:xfrm>
            <a:custGeom>
              <a:avLst/>
              <a:gdLst>
                <a:gd name="T0" fmla="*/ 44 w 47"/>
                <a:gd name="T1" fmla="*/ 0 h 42"/>
                <a:gd name="T2" fmla="*/ 1 w 47"/>
                <a:gd name="T3" fmla="*/ 38 h 42"/>
                <a:gd name="T4" fmla="*/ 1 w 47"/>
                <a:gd name="T5" fmla="*/ 41 h 42"/>
                <a:gd name="T6" fmla="*/ 3 w 47"/>
                <a:gd name="T7" fmla="*/ 42 h 42"/>
                <a:gd name="T8" fmla="*/ 4 w 47"/>
                <a:gd name="T9" fmla="*/ 41 h 42"/>
                <a:gd name="T10" fmla="*/ 47 w 47"/>
                <a:gd name="T11" fmla="*/ 3 h 42"/>
                <a:gd name="T12" fmla="*/ 44 w 47"/>
                <a:gd name="T1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42">
                  <a:moveTo>
                    <a:pt x="44" y="0"/>
                  </a:moveTo>
                  <a:cubicBezTo>
                    <a:pt x="1" y="38"/>
                    <a:pt x="1" y="38"/>
                    <a:pt x="1" y="38"/>
                  </a:cubicBezTo>
                  <a:cubicBezTo>
                    <a:pt x="0" y="39"/>
                    <a:pt x="0" y="40"/>
                    <a:pt x="1" y="41"/>
                  </a:cubicBezTo>
                  <a:cubicBezTo>
                    <a:pt x="2" y="42"/>
                    <a:pt x="2" y="42"/>
                    <a:pt x="3" y="42"/>
                  </a:cubicBezTo>
                  <a:cubicBezTo>
                    <a:pt x="3" y="42"/>
                    <a:pt x="4" y="42"/>
                    <a:pt x="4" y="41"/>
                  </a:cubicBezTo>
                  <a:cubicBezTo>
                    <a:pt x="47" y="3"/>
                    <a:pt x="47" y="3"/>
                    <a:pt x="47" y="3"/>
                  </a:cubicBez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 w="11113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6" name="Freeform 94"/>
            <p:cNvSpPr>
              <a:spLocks/>
            </p:cNvSpPr>
            <p:nvPr/>
          </p:nvSpPr>
          <p:spPr bwMode="auto">
            <a:xfrm>
              <a:off x="10047908" y="2597463"/>
              <a:ext cx="100363" cy="88714"/>
            </a:xfrm>
            <a:custGeom>
              <a:avLst/>
              <a:gdLst>
                <a:gd name="T0" fmla="*/ 45 w 47"/>
                <a:gd name="T1" fmla="*/ 38 h 42"/>
                <a:gd name="T2" fmla="*/ 3 w 47"/>
                <a:gd name="T3" fmla="*/ 0 h 42"/>
                <a:gd name="T4" fmla="*/ 0 w 47"/>
                <a:gd name="T5" fmla="*/ 3 h 42"/>
                <a:gd name="T6" fmla="*/ 42 w 47"/>
                <a:gd name="T7" fmla="*/ 41 h 42"/>
                <a:gd name="T8" fmla="*/ 46 w 47"/>
                <a:gd name="T9" fmla="*/ 41 h 42"/>
                <a:gd name="T10" fmla="*/ 45 w 47"/>
                <a:gd name="T11" fmla="*/ 3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42">
                  <a:moveTo>
                    <a:pt x="45" y="38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2"/>
                    <a:pt x="45" y="42"/>
                    <a:pt x="46" y="41"/>
                  </a:cubicBezTo>
                  <a:cubicBezTo>
                    <a:pt x="47" y="40"/>
                    <a:pt x="46" y="39"/>
                    <a:pt x="45" y="38"/>
                  </a:cubicBezTo>
                  <a:close/>
                </a:path>
              </a:pathLst>
            </a:custGeom>
            <a:solidFill>
              <a:srgbClr val="FFFFFF"/>
            </a:solidFill>
            <a:ln w="11113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7" name="Freeform 95"/>
            <p:cNvSpPr>
              <a:spLocks/>
            </p:cNvSpPr>
            <p:nvPr/>
          </p:nvSpPr>
          <p:spPr bwMode="auto">
            <a:xfrm>
              <a:off x="9884817" y="2515022"/>
              <a:ext cx="260766" cy="171156"/>
            </a:xfrm>
            <a:custGeom>
              <a:avLst/>
              <a:gdLst>
                <a:gd name="T0" fmla="*/ 121 w 123"/>
                <a:gd name="T1" fmla="*/ 0 h 81"/>
                <a:gd name="T2" fmla="*/ 117 w 123"/>
                <a:gd name="T3" fmla="*/ 0 h 81"/>
                <a:gd name="T4" fmla="*/ 117 w 123"/>
                <a:gd name="T5" fmla="*/ 4 h 81"/>
                <a:gd name="T6" fmla="*/ 119 w 123"/>
                <a:gd name="T7" fmla="*/ 4 h 81"/>
                <a:gd name="T8" fmla="*/ 119 w 123"/>
                <a:gd name="T9" fmla="*/ 76 h 81"/>
                <a:gd name="T10" fmla="*/ 4 w 123"/>
                <a:gd name="T11" fmla="*/ 76 h 81"/>
                <a:gd name="T12" fmla="*/ 4 w 123"/>
                <a:gd name="T13" fmla="*/ 6 h 81"/>
                <a:gd name="T14" fmla="*/ 4 w 123"/>
                <a:gd name="T15" fmla="*/ 6 h 81"/>
                <a:gd name="T16" fmla="*/ 4 w 123"/>
                <a:gd name="T17" fmla="*/ 0 h 81"/>
                <a:gd name="T18" fmla="*/ 2 w 123"/>
                <a:gd name="T19" fmla="*/ 0 h 81"/>
                <a:gd name="T20" fmla="*/ 0 w 123"/>
                <a:gd name="T21" fmla="*/ 2 h 81"/>
                <a:gd name="T22" fmla="*/ 0 w 123"/>
                <a:gd name="T23" fmla="*/ 79 h 81"/>
                <a:gd name="T24" fmla="*/ 2 w 123"/>
                <a:gd name="T25" fmla="*/ 81 h 81"/>
                <a:gd name="T26" fmla="*/ 121 w 123"/>
                <a:gd name="T27" fmla="*/ 81 h 81"/>
                <a:gd name="T28" fmla="*/ 123 w 123"/>
                <a:gd name="T29" fmla="*/ 79 h 81"/>
                <a:gd name="T30" fmla="*/ 123 w 123"/>
                <a:gd name="T31" fmla="*/ 2 h 81"/>
                <a:gd name="T32" fmla="*/ 121 w 123"/>
                <a:gd name="T33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3" h="81">
                  <a:moveTo>
                    <a:pt x="121" y="0"/>
                  </a:moveTo>
                  <a:cubicBezTo>
                    <a:pt x="117" y="0"/>
                    <a:pt x="117" y="0"/>
                    <a:pt x="117" y="0"/>
                  </a:cubicBezTo>
                  <a:cubicBezTo>
                    <a:pt x="117" y="4"/>
                    <a:pt x="117" y="4"/>
                    <a:pt x="117" y="4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19" y="76"/>
                    <a:pt x="119" y="76"/>
                    <a:pt x="119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0"/>
                    <a:pt x="1" y="81"/>
                    <a:pt x="2" y="81"/>
                  </a:cubicBezTo>
                  <a:cubicBezTo>
                    <a:pt x="121" y="81"/>
                    <a:pt x="121" y="81"/>
                    <a:pt x="121" y="81"/>
                  </a:cubicBezTo>
                  <a:cubicBezTo>
                    <a:pt x="122" y="81"/>
                    <a:pt x="123" y="80"/>
                    <a:pt x="123" y="79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23" y="1"/>
                    <a:pt x="122" y="0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 w="11113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8" name="Freeform 96"/>
            <p:cNvSpPr>
              <a:spLocks noEditPoints="1"/>
            </p:cNvSpPr>
            <p:nvPr/>
          </p:nvSpPr>
          <p:spPr bwMode="auto">
            <a:xfrm>
              <a:off x="9884817" y="2412866"/>
              <a:ext cx="260766" cy="226714"/>
            </a:xfrm>
            <a:custGeom>
              <a:avLst/>
              <a:gdLst>
                <a:gd name="T0" fmla="*/ 122 w 123"/>
                <a:gd name="T1" fmla="*/ 48 h 107"/>
                <a:gd name="T2" fmla="*/ 63 w 123"/>
                <a:gd name="T3" fmla="*/ 1 h 107"/>
                <a:gd name="T4" fmla="*/ 60 w 123"/>
                <a:gd name="T5" fmla="*/ 1 h 107"/>
                <a:gd name="T6" fmla="*/ 0 w 123"/>
                <a:gd name="T7" fmla="*/ 48 h 107"/>
                <a:gd name="T8" fmla="*/ 0 w 123"/>
                <a:gd name="T9" fmla="*/ 50 h 107"/>
                <a:gd name="T10" fmla="*/ 0 w 123"/>
                <a:gd name="T11" fmla="*/ 52 h 107"/>
                <a:gd name="T12" fmla="*/ 60 w 123"/>
                <a:gd name="T13" fmla="*/ 106 h 107"/>
                <a:gd name="T14" fmla="*/ 61 w 123"/>
                <a:gd name="T15" fmla="*/ 107 h 107"/>
                <a:gd name="T16" fmla="*/ 63 w 123"/>
                <a:gd name="T17" fmla="*/ 106 h 107"/>
                <a:gd name="T18" fmla="*/ 123 w 123"/>
                <a:gd name="T19" fmla="*/ 52 h 107"/>
                <a:gd name="T20" fmla="*/ 123 w 123"/>
                <a:gd name="T21" fmla="*/ 50 h 107"/>
                <a:gd name="T22" fmla="*/ 122 w 123"/>
                <a:gd name="T23" fmla="*/ 48 h 107"/>
                <a:gd name="T24" fmla="*/ 61 w 123"/>
                <a:gd name="T25" fmla="*/ 102 h 107"/>
                <a:gd name="T26" fmla="*/ 6 w 123"/>
                <a:gd name="T27" fmla="*/ 50 h 107"/>
                <a:gd name="T28" fmla="*/ 61 w 123"/>
                <a:gd name="T29" fmla="*/ 6 h 107"/>
                <a:gd name="T30" fmla="*/ 117 w 123"/>
                <a:gd name="T31" fmla="*/ 50 h 107"/>
                <a:gd name="T32" fmla="*/ 61 w 123"/>
                <a:gd name="T33" fmla="*/ 10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3" h="107">
                  <a:moveTo>
                    <a:pt x="122" y="48"/>
                  </a:moveTo>
                  <a:cubicBezTo>
                    <a:pt x="63" y="1"/>
                    <a:pt x="63" y="1"/>
                    <a:pt x="63" y="1"/>
                  </a:cubicBezTo>
                  <a:cubicBezTo>
                    <a:pt x="62" y="0"/>
                    <a:pt x="61" y="0"/>
                    <a:pt x="60" y="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9"/>
                    <a:pt x="0" y="49"/>
                    <a:pt x="0" y="50"/>
                  </a:cubicBezTo>
                  <a:cubicBezTo>
                    <a:pt x="0" y="51"/>
                    <a:pt x="0" y="51"/>
                    <a:pt x="0" y="52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60" y="107"/>
                    <a:pt x="61" y="107"/>
                    <a:pt x="61" y="107"/>
                  </a:cubicBezTo>
                  <a:cubicBezTo>
                    <a:pt x="62" y="107"/>
                    <a:pt x="63" y="107"/>
                    <a:pt x="63" y="106"/>
                  </a:cubicBezTo>
                  <a:cubicBezTo>
                    <a:pt x="123" y="52"/>
                    <a:pt x="123" y="52"/>
                    <a:pt x="123" y="52"/>
                  </a:cubicBezTo>
                  <a:cubicBezTo>
                    <a:pt x="123" y="51"/>
                    <a:pt x="123" y="51"/>
                    <a:pt x="123" y="50"/>
                  </a:cubicBezTo>
                  <a:cubicBezTo>
                    <a:pt x="123" y="49"/>
                    <a:pt x="123" y="49"/>
                    <a:pt x="122" y="48"/>
                  </a:cubicBezTo>
                  <a:close/>
                  <a:moveTo>
                    <a:pt x="61" y="102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117" y="50"/>
                    <a:pt x="117" y="50"/>
                    <a:pt x="117" y="50"/>
                  </a:cubicBezTo>
                  <a:lnTo>
                    <a:pt x="61" y="102"/>
                  </a:lnTo>
                  <a:close/>
                </a:path>
              </a:pathLst>
            </a:custGeom>
            <a:solidFill>
              <a:srgbClr val="FFFFFF"/>
            </a:solidFill>
            <a:ln w="11113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9" name="Freeform 97"/>
            <p:cNvSpPr>
              <a:spLocks/>
            </p:cNvSpPr>
            <p:nvPr/>
          </p:nvSpPr>
          <p:spPr bwMode="auto">
            <a:xfrm>
              <a:off x="9883025" y="2515022"/>
              <a:ext cx="262558" cy="124558"/>
            </a:xfrm>
            <a:custGeom>
              <a:avLst/>
              <a:gdLst>
                <a:gd name="T0" fmla="*/ 124 w 124"/>
                <a:gd name="T1" fmla="*/ 1 h 59"/>
                <a:gd name="T2" fmla="*/ 122 w 124"/>
                <a:gd name="T3" fmla="*/ 0 h 59"/>
                <a:gd name="T4" fmla="*/ 119 w 124"/>
                <a:gd name="T5" fmla="*/ 0 h 59"/>
                <a:gd name="T6" fmla="*/ 119 w 124"/>
                <a:gd name="T7" fmla="*/ 6 h 59"/>
                <a:gd name="T8" fmla="*/ 114 w 124"/>
                <a:gd name="T9" fmla="*/ 6 h 59"/>
                <a:gd name="T10" fmla="*/ 62 w 124"/>
                <a:gd name="T11" fmla="*/ 54 h 59"/>
                <a:gd name="T12" fmla="*/ 11 w 124"/>
                <a:gd name="T13" fmla="*/ 6 h 59"/>
                <a:gd name="T14" fmla="*/ 6 w 124"/>
                <a:gd name="T15" fmla="*/ 6 h 59"/>
                <a:gd name="T16" fmla="*/ 6 w 124"/>
                <a:gd name="T17" fmla="*/ 0 h 59"/>
                <a:gd name="T18" fmla="*/ 3 w 124"/>
                <a:gd name="T19" fmla="*/ 0 h 59"/>
                <a:gd name="T20" fmla="*/ 1 w 124"/>
                <a:gd name="T21" fmla="*/ 1 h 59"/>
                <a:gd name="T22" fmla="*/ 1 w 124"/>
                <a:gd name="T23" fmla="*/ 4 h 59"/>
                <a:gd name="T24" fmla="*/ 61 w 124"/>
                <a:gd name="T25" fmla="*/ 58 h 59"/>
                <a:gd name="T26" fmla="*/ 62 w 124"/>
                <a:gd name="T27" fmla="*/ 59 h 59"/>
                <a:gd name="T28" fmla="*/ 64 w 124"/>
                <a:gd name="T29" fmla="*/ 58 h 59"/>
                <a:gd name="T30" fmla="*/ 124 w 124"/>
                <a:gd name="T31" fmla="*/ 4 h 59"/>
                <a:gd name="T32" fmla="*/ 124 w 124"/>
                <a:gd name="T33" fmla="*/ 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4" h="59">
                  <a:moveTo>
                    <a:pt x="124" y="1"/>
                  </a:moveTo>
                  <a:cubicBezTo>
                    <a:pt x="124" y="0"/>
                    <a:pt x="123" y="0"/>
                    <a:pt x="122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6"/>
                    <a:pt x="119" y="6"/>
                    <a:pt x="119" y="6"/>
                  </a:cubicBezTo>
                  <a:cubicBezTo>
                    <a:pt x="114" y="6"/>
                    <a:pt x="114" y="6"/>
                    <a:pt x="114" y="6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1" y="3"/>
                    <a:pt x="1" y="4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1" y="59"/>
                    <a:pt x="62" y="59"/>
                    <a:pt x="62" y="59"/>
                  </a:cubicBezTo>
                  <a:cubicBezTo>
                    <a:pt x="63" y="59"/>
                    <a:pt x="64" y="59"/>
                    <a:pt x="64" y="58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4" y="2"/>
                    <a:pt x="124" y="1"/>
                  </a:cubicBezTo>
                  <a:close/>
                </a:path>
              </a:pathLst>
            </a:custGeom>
            <a:solidFill>
              <a:srgbClr val="FFFFFF"/>
            </a:solidFill>
            <a:ln w="11113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6583577" y="3576007"/>
              <a:ext cx="473142" cy="4731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1" name="Freeform 99"/>
            <p:cNvSpPr>
              <a:spLocks/>
            </p:cNvSpPr>
            <p:nvPr/>
          </p:nvSpPr>
          <p:spPr bwMode="auto">
            <a:xfrm>
              <a:off x="6704550" y="3828708"/>
              <a:ext cx="232987" cy="63623"/>
            </a:xfrm>
            <a:custGeom>
              <a:avLst/>
              <a:gdLst>
                <a:gd name="T0" fmla="*/ 0 w 260"/>
                <a:gd name="T1" fmla="*/ 0 h 71"/>
                <a:gd name="T2" fmla="*/ 0 w 260"/>
                <a:gd name="T3" fmla="*/ 71 h 71"/>
                <a:gd name="T4" fmla="*/ 260 w 260"/>
                <a:gd name="T5" fmla="*/ 71 h 71"/>
                <a:gd name="T6" fmla="*/ 260 w 260"/>
                <a:gd name="T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0" h="71">
                  <a:moveTo>
                    <a:pt x="0" y="0"/>
                  </a:moveTo>
                  <a:lnTo>
                    <a:pt x="0" y="71"/>
                  </a:lnTo>
                  <a:lnTo>
                    <a:pt x="260" y="71"/>
                  </a:lnTo>
                  <a:lnTo>
                    <a:pt x="260" y="0"/>
                  </a:lnTo>
                </a:path>
              </a:pathLst>
            </a:custGeom>
            <a:noFill/>
            <a:ln w="444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2" name="Freeform 100"/>
            <p:cNvSpPr>
              <a:spLocks/>
            </p:cNvSpPr>
            <p:nvPr/>
          </p:nvSpPr>
          <p:spPr bwMode="auto">
            <a:xfrm>
              <a:off x="6753836" y="3699670"/>
              <a:ext cx="135311" cy="158610"/>
            </a:xfrm>
            <a:custGeom>
              <a:avLst/>
              <a:gdLst>
                <a:gd name="T0" fmla="*/ 49 w 64"/>
                <a:gd name="T1" fmla="*/ 39 h 75"/>
                <a:gd name="T2" fmla="*/ 49 w 64"/>
                <a:gd name="T3" fmla="*/ 1 h 75"/>
                <a:gd name="T4" fmla="*/ 48 w 64"/>
                <a:gd name="T5" fmla="*/ 0 h 75"/>
                <a:gd name="T6" fmla="*/ 16 w 64"/>
                <a:gd name="T7" fmla="*/ 0 h 75"/>
                <a:gd name="T8" fmla="*/ 14 w 64"/>
                <a:gd name="T9" fmla="*/ 1 h 75"/>
                <a:gd name="T10" fmla="*/ 14 w 64"/>
                <a:gd name="T11" fmla="*/ 39 h 75"/>
                <a:gd name="T12" fmla="*/ 12 w 64"/>
                <a:gd name="T13" fmla="*/ 41 h 75"/>
                <a:gd name="T14" fmla="*/ 2 w 64"/>
                <a:gd name="T15" fmla="*/ 39 h 75"/>
                <a:gd name="T16" fmla="*/ 1 w 64"/>
                <a:gd name="T17" fmla="*/ 42 h 75"/>
                <a:gd name="T18" fmla="*/ 31 w 64"/>
                <a:gd name="T19" fmla="*/ 75 h 75"/>
                <a:gd name="T20" fmla="*/ 33 w 64"/>
                <a:gd name="T21" fmla="*/ 75 h 75"/>
                <a:gd name="T22" fmla="*/ 63 w 64"/>
                <a:gd name="T23" fmla="*/ 42 h 75"/>
                <a:gd name="T24" fmla="*/ 61 w 64"/>
                <a:gd name="T25" fmla="*/ 39 h 75"/>
                <a:gd name="T26" fmla="*/ 51 w 64"/>
                <a:gd name="T27" fmla="*/ 41 h 75"/>
                <a:gd name="T28" fmla="*/ 49 w 64"/>
                <a:gd name="T29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75">
                  <a:moveTo>
                    <a:pt x="49" y="39"/>
                  </a:moveTo>
                  <a:cubicBezTo>
                    <a:pt x="49" y="1"/>
                    <a:pt x="49" y="1"/>
                    <a:pt x="49" y="1"/>
                  </a:cubicBezTo>
                  <a:cubicBezTo>
                    <a:pt x="49" y="0"/>
                    <a:pt x="49" y="0"/>
                    <a:pt x="48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4" y="0"/>
                    <a:pt x="14" y="1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40"/>
                    <a:pt x="13" y="41"/>
                    <a:pt x="12" y="41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41"/>
                    <a:pt x="1" y="42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1" y="75"/>
                    <a:pt x="32" y="75"/>
                    <a:pt x="33" y="75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4" y="41"/>
                    <a:pt x="63" y="39"/>
                    <a:pt x="61" y="39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0" y="41"/>
                    <a:pt x="49" y="40"/>
                    <a:pt x="49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5814721" y="2364477"/>
              <a:ext cx="703440" cy="70344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4" name="Freeform 102"/>
            <p:cNvSpPr>
              <a:spLocks/>
            </p:cNvSpPr>
            <p:nvPr/>
          </p:nvSpPr>
          <p:spPr bwMode="auto">
            <a:xfrm>
              <a:off x="6056669" y="2489035"/>
              <a:ext cx="222233" cy="120974"/>
            </a:xfrm>
            <a:custGeom>
              <a:avLst/>
              <a:gdLst>
                <a:gd name="T0" fmla="*/ 18 w 105"/>
                <a:gd name="T1" fmla="*/ 57 h 57"/>
                <a:gd name="T2" fmla="*/ 18 w 105"/>
                <a:gd name="T3" fmla="*/ 53 h 57"/>
                <a:gd name="T4" fmla="*/ 52 w 105"/>
                <a:gd name="T5" fmla="*/ 19 h 57"/>
                <a:gd name="T6" fmla="*/ 86 w 105"/>
                <a:gd name="T7" fmla="*/ 53 h 57"/>
                <a:gd name="T8" fmla="*/ 86 w 105"/>
                <a:gd name="T9" fmla="*/ 57 h 57"/>
                <a:gd name="T10" fmla="*/ 105 w 105"/>
                <a:gd name="T11" fmla="*/ 57 h 57"/>
                <a:gd name="T12" fmla="*/ 105 w 105"/>
                <a:gd name="T13" fmla="*/ 53 h 57"/>
                <a:gd name="T14" fmla="*/ 52 w 105"/>
                <a:gd name="T15" fmla="*/ 0 h 57"/>
                <a:gd name="T16" fmla="*/ 0 w 105"/>
                <a:gd name="T17" fmla="*/ 53 h 57"/>
                <a:gd name="T18" fmla="*/ 0 w 105"/>
                <a:gd name="T19" fmla="*/ 57 h 57"/>
                <a:gd name="T20" fmla="*/ 18 w 105"/>
                <a:gd name="T2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57">
                  <a:moveTo>
                    <a:pt x="18" y="57"/>
                  </a:moveTo>
                  <a:cubicBezTo>
                    <a:pt x="18" y="53"/>
                    <a:pt x="18" y="53"/>
                    <a:pt x="18" y="53"/>
                  </a:cubicBezTo>
                  <a:cubicBezTo>
                    <a:pt x="18" y="34"/>
                    <a:pt x="33" y="19"/>
                    <a:pt x="52" y="19"/>
                  </a:cubicBezTo>
                  <a:cubicBezTo>
                    <a:pt x="71" y="19"/>
                    <a:pt x="86" y="34"/>
                    <a:pt x="86" y="53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105" y="57"/>
                    <a:pt x="105" y="57"/>
                    <a:pt x="105" y="57"/>
                  </a:cubicBezTo>
                  <a:cubicBezTo>
                    <a:pt x="105" y="53"/>
                    <a:pt x="105" y="53"/>
                    <a:pt x="105" y="53"/>
                  </a:cubicBezTo>
                  <a:cubicBezTo>
                    <a:pt x="105" y="24"/>
                    <a:pt x="81" y="0"/>
                    <a:pt x="52" y="0"/>
                  </a:cubicBezTo>
                  <a:cubicBezTo>
                    <a:pt x="23" y="0"/>
                    <a:pt x="0" y="24"/>
                    <a:pt x="0" y="53"/>
                  </a:cubicBezTo>
                  <a:cubicBezTo>
                    <a:pt x="0" y="57"/>
                    <a:pt x="0" y="57"/>
                    <a:pt x="0" y="57"/>
                  </a:cubicBezTo>
                  <a:lnTo>
                    <a:pt x="18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5" name="Freeform 103"/>
            <p:cNvSpPr>
              <a:spLocks noEditPoints="1"/>
            </p:cNvSpPr>
            <p:nvPr/>
          </p:nvSpPr>
          <p:spPr bwMode="auto">
            <a:xfrm>
              <a:off x="5986773" y="2637788"/>
              <a:ext cx="362025" cy="251805"/>
            </a:xfrm>
            <a:custGeom>
              <a:avLst/>
              <a:gdLst>
                <a:gd name="T0" fmla="*/ 161 w 171"/>
                <a:gd name="T1" fmla="*/ 0 h 119"/>
                <a:gd name="T2" fmla="*/ 10 w 171"/>
                <a:gd name="T3" fmla="*/ 0 h 119"/>
                <a:gd name="T4" fmla="*/ 0 w 171"/>
                <a:gd name="T5" fmla="*/ 10 h 119"/>
                <a:gd name="T6" fmla="*/ 0 w 171"/>
                <a:gd name="T7" fmla="*/ 109 h 119"/>
                <a:gd name="T8" fmla="*/ 10 w 171"/>
                <a:gd name="T9" fmla="*/ 119 h 119"/>
                <a:gd name="T10" fmla="*/ 161 w 171"/>
                <a:gd name="T11" fmla="*/ 119 h 119"/>
                <a:gd name="T12" fmla="*/ 171 w 171"/>
                <a:gd name="T13" fmla="*/ 109 h 119"/>
                <a:gd name="T14" fmla="*/ 171 w 171"/>
                <a:gd name="T15" fmla="*/ 10 h 119"/>
                <a:gd name="T16" fmla="*/ 161 w 171"/>
                <a:gd name="T17" fmla="*/ 0 h 119"/>
                <a:gd name="T18" fmla="*/ 96 w 171"/>
                <a:gd name="T19" fmla="*/ 54 h 119"/>
                <a:gd name="T20" fmla="*/ 96 w 171"/>
                <a:gd name="T21" fmla="*/ 89 h 119"/>
                <a:gd name="T22" fmla="*/ 85 w 171"/>
                <a:gd name="T23" fmla="*/ 101 h 119"/>
                <a:gd name="T24" fmla="*/ 74 w 171"/>
                <a:gd name="T25" fmla="*/ 89 h 119"/>
                <a:gd name="T26" fmla="*/ 74 w 171"/>
                <a:gd name="T27" fmla="*/ 54 h 119"/>
                <a:gd name="T28" fmla="*/ 66 w 171"/>
                <a:gd name="T29" fmla="*/ 38 h 119"/>
                <a:gd name="T30" fmla="*/ 85 w 171"/>
                <a:gd name="T31" fmla="*/ 18 h 119"/>
                <a:gd name="T32" fmla="*/ 105 w 171"/>
                <a:gd name="T33" fmla="*/ 38 h 119"/>
                <a:gd name="T34" fmla="*/ 96 w 171"/>
                <a:gd name="T35" fmla="*/ 5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1" h="119">
                  <a:moveTo>
                    <a:pt x="161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14"/>
                    <a:pt x="4" y="119"/>
                    <a:pt x="10" y="119"/>
                  </a:cubicBezTo>
                  <a:cubicBezTo>
                    <a:pt x="161" y="119"/>
                    <a:pt x="161" y="119"/>
                    <a:pt x="161" y="119"/>
                  </a:cubicBezTo>
                  <a:cubicBezTo>
                    <a:pt x="166" y="119"/>
                    <a:pt x="171" y="114"/>
                    <a:pt x="171" y="109"/>
                  </a:cubicBezTo>
                  <a:cubicBezTo>
                    <a:pt x="171" y="10"/>
                    <a:pt x="171" y="10"/>
                    <a:pt x="171" y="10"/>
                  </a:cubicBezTo>
                  <a:cubicBezTo>
                    <a:pt x="171" y="5"/>
                    <a:pt x="166" y="0"/>
                    <a:pt x="161" y="0"/>
                  </a:cubicBezTo>
                  <a:close/>
                  <a:moveTo>
                    <a:pt x="96" y="54"/>
                  </a:moveTo>
                  <a:cubicBezTo>
                    <a:pt x="96" y="89"/>
                    <a:pt x="96" y="89"/>
                    <a:pt x="96" y="89"/>
                  </a:cubicBezTo>
                  <a:cubicBezTo>
                    <a:pt x="96" y="96"/>
                    <a:pt x="91" y="101"/>
                    <a:pt x="85" y="101"/>
                  </a:cubicBezTo>
                  <a:cubicBezTo>
                    <a:pt x="79" y="101"/>
                    <a:pt x="74" y="96"/>
                    <a:pt x="74" y="89"/>
                  </a:cubicBezTo>
                  <a:cubicBezTo>
                    <a:pt x="74" y="54"/>
                    <a:pt x="74" y="54"/>
                    <a:pt x="74" y="54"/>
                  </a:cubicBezTo>
                  <a:cubicBezTo>
                    <a:pt x="69" y="51"/>
                    <a:pt x="66" y="45"/>
                    <a:pt x="66" y="38"/>
                  </a:cubicBezTo>
                  <a:cubicBezTo>
                    <a:pt x="66" y="27"/>
                    <a:pt x="74" y="18"/>
                    <a:pt x="85" y="18"/>
                  </a:cubicBezTo>
                  <a:cubicBezTo>
                    <a:pt x="96" y="18"/>
                    <a:pt x="105" y="27"/>
                    <a:pt x="105" y="38"/>
                  </a:cubicBezTo>
                  <a:cubicBezTo>
                    <a:pt x="105" y="45"/>
                    <a:pt x="102" y="51"/>
                    <a:pt x="96" y="54"/>
                  </a:cubicBezTo>
                  <a:close/>
                </a:path>
              </a:pathLst>
            </a:custGeom>
            <a:solidFill>
              <a:srgbClr val="FFFFFF"/>
            </a:solidFill>
            <a:ln w="11113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6" name="Freeform 104"/>
            <p:cNvSpPr>
              <a:spLocks/>
            </p:cNvSpPr>
            <p:nvPr/>
          </p:nvSpPr>
          <p:spPr bwMode="auto">
            <a:xfrm>
              <a:off x="7518211" y="1961231"/>
              <a:ext cx="534077" cy="534077"/>
            </a:xfrm>
            <a:custGeom>
              <a:avLst/>
              <a:gdLst>
                <a:gd name="T0" fmla="*/ 236 w 252"/>
                <a:gd name="T1" fmla="*/ 97 h 252"/>
                <a:gd name="T2" fmla="*/ 156 w 252"/>
                <a:gd name="T3" fmla="*/ 236 h 252"/>
                <a:gd name="T4" fmla="*/ 16 w 252"/>
                <a:gd name="T5" fmla="*/ 156 h 252"/>
                <a:gd name="T6" fmla="*/ 97 w 252"/>
                <a:gd name="T7" fmla="*/ 16 h 252"/>
                <a:gd name="T8" fmla="*/ 236 w 252"/>
                <a:gd name="T9" fmla="*/ 97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252">
                  <a:moveTo>
                    <a:pt x="236" y="97"/>
                  </a:moveTo>
                  <a:cubicBezTo>
                    <a:pt x="252" y="157"/>
                    <a:pt x="216" y="220"/>
                    <a:pt x="156" y="236"/>
                  </a:cubicBezTo>
                  <a:cubicBezTo>
                    <a:pt x="95" y="252"/>
                    <a:pt x="33" y="216"/>
                    <a:pt x="16" y="156"/>
                  </a:cubicBezTo>
                  <a:cubicBezTo>
                    <a:pt x="0" y="95"/>
                    <a:pt x="36" y="33"/>
                    <a:pt x="97" y="16"/>
                  </a:cubicBezTo>
                  <a:cubicBezTo>
                    <a:pt x="157" y="0"/>
                    <a:pt x="220" y="36"/>
                    <a:pt x="236" y="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7" name="Freeform 105"/>
            <p:cNvSpPr>
              <a:spLocks noEditPoints="1"/>
            </p:cNvSpPr>
            <p:nvPr/>
          </p:nvSpPr>
          <p:spPr bwMode="auto">
            <a:xfrm>
              <a:off x="7647250" y="2071451"/>
              <a:ext cx="277792" cy="265246"/>
            </a:xfrm>
            <a:custGeom>
              <a:avLst/>
              <a:gdLst>
                <a:gd name="T0" fmla="*/ 121 w 131"/>
                <a:gd name="T1" fmla="*/ 46 h 125"/>
                <a:gd name="T2" fmla="*/ 99 w 131"/>
                <a:gd name="T3" fmla="*/ 46 h 125"/>
                <a:gd name="T4" fmla="*/ 97 w 131"/>
                <a:gd name="T5" fmla="*/ 10 h 125"/>
                <a:gd name="T6" fmla="*/ 86 w 131"/>
                <a:gd name="T7" fmla="*/ 0 h 125"/>
                <a:gd name="T8" fmla="*/ 74 w 131"/>
                <a:gd name="T9" fmla="*/ 17 h 125"/>
                <a:gd name="T10" fmla="*/ 63 w 131"/>
                <a:gd name="T11" fmla="*/ 49 h 125"/>
                <a:gd name="T12" fmla="*/ 42 w 131"/>
                <a:gd name="T13" fmla="*/ 56 h 125"/>
                <a:gd name="T14" fmla="*/ 41 w 131"/>
                <a:gd name="T15" fmla="*/ 49 h 125"/>
                <a:gd name="T16" fmla="*/ 0 w 131"/>
                <a:gd name="T17" fmla="*/ 51 h 125"/>
                <a:gd name="T18" fmla="*/ 2 w 131"/>
                <a:gd name="T19" fmla="*/ 122 h 125"/>
                <a:gd name="T20" fmla="*/ 42 w 131"/>
                <a:gd name="T21" fmla="*/ 121 h 125"/>
                <a:gd name="T22" fmla="*/ 58 w 131"/>
                <a:gd name="T23" fmla="*/ 116 h 125"/>
                <a:gd name="T24" fmla="*/ 59 w 131"/>
                <a:gd name="T25" fmla="*/ 116 h 125"/>
                <a:gd name="T26" fmla="*/ 65 w 131"/>
                <a:gd name="T27" fmla="*/ 117 h 125"/>
                <a:gd name="T28" fmla="*/ 118 w 131"/>
                <a:gd name="T29" fmla="*/ 125 h 125"/>
                <a:gd name="T30" fmla="*/ 130 w 131"/>
                <a:gd name="T31" fmla="*/ 110 h 125"/>
                <a:gd name="T32" fmla="*/ 130 w 131"/>
                <a:gd name="T33" fmla="*/ 53 h 125"/>
                <a:gd name="T34" fmla="*/ 81 w 131"/>
                <a:gd name="T35" fmla="*/ 116 h 125"/>
                <a:gd name="T36" fmla="*/ 42 w 131"/>
                <a:gd name="T37" fmla="*/ 109 h 125"/>
                <a:gd name="T38" fmla="*/ 56 w 131"/>
                <a:gd name="T39" fmla="*/ 65 h 125"/>
                <a:gd name="T40" fmla="*/ 75 w 131"/>
                <a:gd name="T41" fmla="*/ 36 h 125"/>
                <a:gd name="T42" fmla="*/ 82 w 131"/>
                <a:gd name="T43" fmla="*/ 14 h 125"/>
                <a:gd name="T44" fmla="*/ 88 w 131"/>
                <a:gd name="T45" fmla="*/ 7 h 125"/>
                <a:gd name="T46" fmla="*/ 89 w 131"/>
                <a:gd name="T47" fmla="*/ 9 h 125"/>
                <a:gd name="T48" fmla="*/ 90 w 131"/>
                <a:gd name="T49" fmla="*/ 52 h 125"/>
                <a:gd name="T50" fmla="*/ 121 w 131"/>
                <a:gd name="T51" fmla="*/ 53 h 125"/>
                <a:gd name="T52" fmla="*/ 121 w 131"/>
                <a:gd name="T53" fmla="*/ 53 h 125"/>
                <a:gd name="T54" fmla="*/ 123 w 131"/>
                <a:gd name="T55" fmla="*/ 54 h 125"/>
                <a:gd name="T56" fmla="*/ 116 w 131"/>
                <a:gd name="T57" fmla="*/ 69 h 125"/>
                <a:gd name="T58" fmla="*/ 123 w 131"/>
                <a:gd name="T59" fmla="*/ 83 h 125"/>
                <a:gd name="T60" fmla="*/ 123 w 131"/>
                <a:gd name="T61" fmla="*/ 92 h 125"/>
                <a:gd name="T62" fmla="*/ 116 w 131"/>
                <a:gd name="T63" fmla="*/ 105 h 125"/>
                <a:gd name="T64" fmla="*/ 121 w 131"/>
                <a:gd name="T65" fmla="*/ 11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1" h="125">
                  <a:moveTo>
                    <a:pt x="130" y="53"/>
                  </a:moveTo>
                  <a:cubicBezTo>
                    <a:pt x="130" y="49"/>
                    <a:pt x="126" y="46"/>
                    <a:pt x="121" y="46"/>
                  </a:cubicBezTo>
                  <a:cubicBezTo>
                    <a:pt x="121" y="46"/>
                    <a:pt x="121" y="46"/>
                    <a:pt x="120" y="46"/>
                  </a:cubicBezTo>
                  <a:cubicBezTo>
                    <a:pt x="99" y="46"/>
                    <a:pt x="99" y="46"/>
                    <a:pt x="99" y="46"/>
                  </a:cubicBezTo>
                  <a:cubicBezTo>
                    <a:pt x="98" y="46"/>
                    <a:pt x="97" y="46"/>
                    <a:pt x="97" y="45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97" y="9"/>
                    <a:pt x="97" y="5"/>
                    <a:pt x="95" y="3"/>
                  </a:cubicBezTo>
                  <a:cubicBezTo>
                    <a:pt x="93" y="1"/>
                    <a:pt x="91" y="0"/>
                    <a:pt x="86" y="0"/>
                  </a:cubicBezTo>
                  <a:cubicBezTo>
                    <a:pt x="79" y="1"/>
                    <a:pt x="77" y="7"/>
                    <a:pt x="76" y="12"/>
                  </a:cubicBezTo>
                  <a:cubicBezTo>
                    <a:pt x="75" y="13"/>
                    <a:pt x="75" y="15"/>
                    <a:pt x="74" y="17"/>
                  </a:cubicBezTo>
                  <a:cubicBezTo>
                    <a:pt x="72" y="21"/>
                    <a:pt x="70" y="28"/>
                    <a:pt x="68" y="34"/>
                  </a:cubicBezTo>
                  <a:cubicBezTo>
                    <a:pt x="66" y="40"/>
                    <a:pt x="65" y="46"/>
                    <a:pt x="63" y="49"/>
                  </a:cubicBezTo>
                  <a:cubicBezTo>
                    <a:pt x="61" y="53"/>
                    <a:pt x="56" y="56"/>
                    <a:pt x="55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0"/>
                    <a:pt x="42" y="49"/>
                    <a:pt x="41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1" y="49"/>
                    <a:pt x="0" y="50"/>
                    <a:pt x="0" y="51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21"/>
                    <a:pt x="1" y="122"/>
                    <a:pt x="2" y="122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42" y="122"/>
                    <a:pt x="42" y="121"/>
                    <a:pt x="42" y="121"/>
                  </a:cubicBezTo>
                  <a:cubicBezTo>
                    <a:pt x="42" y="116"/>
                    <a:pt x="42" y="116"/>
                    <a:pt x="42" y="116"/>
                  </a:cubicBezTo>
                  <a:cubicBezTo>
                    <a:pt x="58" y="116"/>
                    <a:pt x="58" y="116"/>
                    <a:pt x="58" y="116"/>
                  </a:cubicBezTo>
                  <a:cubicBezTo>
                    <a:pt x="59" y="116"/>
                    <a:pt x="59" y="116"/>
                    <a:pt x="59" y="116"/>
                  </a:cubicBezTo>
                  <a:cubicBezTo>
                    <a:pt x="59" y="116"/>
                    <a:pt x="59" y="116"/>
                    <a:pt x="59" y="116"/>
                  </a:cubicBezTo>
                  <a:cubicBezTo>
                    <a:pt x="59" y="116"/>
                    <a:pt x="59" y="116"/>
                    <a:pt x="59" y="116"/>
                  </a:cubicBezTo>
                  <a:cubicBezTo>
                    <a:pt x="60" y="116"/>
                    <a:pt x="62" y="116"/>
                    <a:pt x="65" y="117"/>
                  </a:cubicBezTo>
                  <a:cubicBezTo>
                    <a:pt x="68" y="118"/>
                    <a:pt x="75" y="123"/>
                    <a:pt x="77" y="124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4"/>
                    <a:pt x="122" y="123"/>
                    <a:pt x="126" y="120"/>
                  </a:cubicBezTo>
                  <a:cubicBezTo>
                    <a:pt x="130" y="116"/>
                    <a:pt x="130" y="111"/>
                    <a:pt x="130" y="110"/>
                  </a:cubicBezTo>
                  <a:cubicBezTo>
                    <a:pt x="130" y="110"/>
                    <a:pt x="130" y="110"/>
                    <a:pt x="130" y="110"/>
                  </a:cubicBezTo>
                  <a:cubicBezTo>
                    <a:pt x="130" y="108"/>
                    <a:pt x="131" y="58"/>
                    <a:pt x="130" y="53"/>
                  </a:cubicBezTo>
                  <a:close/>
                  <a:moveTo>
                    <a:pt x="116" y="116"/>
                  </a:moveTo>
                  <a:cubicBezTo>
                    <a:pt x="81" y="116"/>
                    <a:pt x="81" y="116"/>
                    <a:pt x="81" y="116"/>
                  </a:cubicBezTo>
                  <a:cubicBezTo>
                    <a:pt x="78" y="116"/>
                    <a:pt x="71" y="111"/>
                    <a:pt x="67" y="110"/>
                  </a:cubicBezTo>
                  <a:cubicBezTo>
                    <a:pt x="62" y="109"/>
                    <a:pt x="42" y="109"/>
                    <a:pt x="42" y="109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56" y="65"/>
                    <a:pt x="56" y="65"/>
                    <a:pt x="56" y="65"/>
                  </a:cubicBezTo>
                  <a:cubicBezTo>
                    <a:pt x="56" y="65"/>
                    <a:pt x="66" y="60"/>
                    <a:pt x="70" y="52"/>
                  </a:cubicBezTo>
                  <a:cubicBezTo>
                    <a:pt x="71" y="49"/>
                    <a:pt x="73" y="43"/>
                    <a:pt x="75" y="36"/>
                  </a:cubicBezTo>
                  <a:cubicBezTo>
                    <a:pt x="77" y="30"/>
                    <a:pt x="79" y="23"/>
                    <a:pt x="80" y="20"/>
                  </a:cubicBezTo>
                  <a:cubicBezTo>
                    <a:pt x="81" y="18"/>
                    <a:pt x="82" y="16"/>
                    <a:pt x="82" y="14"/>
                  </a:cubicBezTo>
                  <a:cubicBezTo>
                    <a:pt x="84" y="9"/>
                    <a:pt x="85" y="7"/>
                    <a:pt x="87" y="7"/>
                  </a:cubicBezTo>
                  <a:cubicBezTo>
                    <a:pt x="87" y="7"/>
                    <a:pt x="87" y="7"/>
                    <a:pt x="88" y="7"/>
                  </a:cubicBezTo>
                  <a:cubicBezTo>
                    <a:pt x="88" y="7"/>
                    <a:pt x="89" y="7"/>
                    <a:pt x="89" y="7"/>
                  </a:cubicBezTo>
                  <a:cubicBezTo>
                    <a:pt x="89" y="8"/>
                    <a:pt x="89" y="9"/>
                    <a:pt x="89" y="9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89" y="51"/>
                    <a:pt x="90" y="52"/>
                    <a:pt x="90" y="52"/>
                  </a:cubicBezTo>
                  <a:cubicBezTo>
                    <a:pt x="90" y="52"/>
                    <a:pt x="91" y="53"/>
                    <a:pt x="91" y="53"/>
                  </a:cubicBezTo>
                  <a:cubicBezTo>
                    <a:pt x="121" y="53"/>
                    <a:pt x="121" y="53"/>
                    <a:pt x="121" y="53"/>
                  </a:cubicBezTo>
                  <a:cubicBezTo>
                    <a:pt x="121" y="53"/>
                    <a:pt x="121" y="53"/>
                    <a:pt x="121" y="53"/>
                  </a:cubicBezTo>
                  <a:cubicBezTo>
                    <a:pt x="121" y="53"/>
                    <a:pt x="121" y="53"/>
                    <a:pt x="121" y="53"/>
                  </a:cubicBezTo>
                  <a:cubicBezTo>
                    <a:pt x="122" y="53"/>
                    <a:pt x="123" y="53"/>
                    <a:pt x="123" y="53"/>
                  </a:cubicBezTo>
                  <a:cubicBezTo>
                    <a:pt x="123" y="53"/>
                    <a:pt x="123" y="53"/>
                    <a:pt x="123" y="54"/>
                  </a:cubicBezTo>
                  <a:cubicBezTo>
                    <a:pt x="123" y="55"/>
                    <a:pt x="123" y="59"/>
                    <a:pt x="123" y="65"/>
                  </a:cubicBezTo>
                  <a:cubicBezTo>
                    <a:pt x="116" y="69"/>
                    <a:pt x="116" y="69"/>
                    <a:pt x="116" y="69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3" y="77"/>
                    <a:pt x="123" y="80"/>
                    <a:pt x="123" y="83"/>
                  </a:cubicBezTo>
                  <a:cubicBezTo>
                    <a:pt x="116" y="87"/>
                    <a:pt x="116" y="87"/>
                    <a:pt x="116" y="87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3" y="95"/>
                    <a:pt x="123" y="98"/>
                    <a:pt x="123" y="101"/>
                  </a:cubicBezTo>
                  <a:cubicBezTo>
                    <a:pt x="116" y="105"/>
                    <a:pt x="116" y="105"/>
                    <a:pt x="116" y="105"/>
                  </a:cubicBezTo>
                  <a:cubicBezTo>
                    <a:pt x="123" y="110"/>
                    <a:pt x="123" y="110"/>
                    <a:pt x="123" y="110"/>
                  </a:cubicBezTo>
                  <a:cubicBezTo>
                    <a:pt x="123" y="110"/>
                    <a:pt x="122" y="112"/>
                    <a:pt x="121" y="114"/>
                  </a:cubicBezTo>
                  <a:cubicBezTo>
                    <a:pt x="119" y="115"/>
                    <a:pt x="117" y="116"/>
                    <a:pt x="116" y="1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7247588" y="2800879"/>
              <a:ext cx="639817" cy="63981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9" name="Line 107"/>
            <p:cNvSpPr>
              <a:spLocks noChangeShapeType="1"/>
            </p:cNvSpPr>
            <p:nvPr/>
          </p:nvSpPr>
          <p:spPr bwMode="auto">
            <a:xfrm>
              <a:off x="7567497" y="3101969"/>
              <a:ext cx="0" cy="0"/>
            </a:xfrm>
            <a:prstGeom prst="line">
              <a:avLst/>
            </a:prstGeom>
            <a:noFill/>
            <a:ln w="19050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endParaRPr lang="en-GB" sz="170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0" name="Freeform 108"/>
            <p:cNvSpPr>
              <a:spLocks/>
            </p:cNvSpPr>
            <p:nvPr/>
          </p:nvSpPr>
          <p:spPr bwMode="auto">
            <a:xfrm>
              <a:off x="7364082" y="2936190"/>
              <a:ext cx="406830" cy="369194"/>
            </a:xfrm>
            <a:custGeom>
              <a:avLst/>
              <a:gdLst>
                <a:gd name="T0" fmla="*/ 187 w 192"/>
                <a:gd name="T1" fmla="*/ 79 h 174"/>
                <a:gd name="T2" fmla="*/ 189 w 192"/>
                <a:gd name="T3" fmla="*/ 74 h 174"/>
                <a:gd name="T4" fmla="*/ 163 w 192"/>
                <a:gd name="T5" fmla="*/ 52 h 174"/>
                <a:gd name="T6" fmla="*/ 158 w 192"/>
                <a:gd name="T7" fmla="*/ 39 h 174"/>
                <a:gd name="T8" fmla="*/ 158 w 192"/>
                <a:gd name="T9" fmla="*/ 20 h 174"/>
                <a:gd name="T10" fmla="*/ 148 w 192"/>
                <a:gd name="T11" fmla="*/ 13 h 174"/>
                <a:gd name="T12" fmla="*/ 140 w 192"/>
                <a:gd name="T13" fmla="*/ 13 h 174"/>
                <a:gd name="T14" fmla="*/ 132 w 192"/>
                <a:gd name="T15" fmla="*/ 20 h 174"/>
                <a:gd name="T16" fmla="*/ 126 w 192"/>
                <a:gd name="T17" fmla="*/ 22 h 174"/>
                <a:gd name="T18" fmla="*/ 102 w 192"/>
                <a:gd name="T19" fmla="*/ 2 h 174"/>
                <a:gd name="T20" fmla="*/ 90 w 192"/>
                <a:gd name="T21" fmla="*/ 2 h 174"/>
                <a:gd name="T22" fmla="*/ 4 w 192"/>
                <a:gd name="T23" fmla="*/ 74 h 174"/>
                <a:gd name="T24" fmla="*/ 6 w 192"/>
                <a:gd name="T25" fmla="*/ 79 h 174"/>
                <a:gd name="T26" fmla="*/ 21 w 192"/>
                <a:gd name="T27" fmla="*/ 79 h 174"/>
                <a:gd name="T28" fmla="*/ 33 w 192"/>
                <a:gd name="T29" fmla="*/ 87 h 174"/>
                <a:gd name="T30" fmla="*/ 33 w 192"/>
                <a:gd name="T31" fmla="*/ 162 h 174"/>
                <a:gd name="T32" fmla="*/ 45 w 192"/>
                <a:gd name="T33" fmla="*/ 174 h 174"/>
                <a:gd name="T34" fmla="*/ 148 w 192"/>
                <a:gd name="T35" fmla="*/ 174 h 174"/>
                <a:gd name="T36" fmla="*/ 158 w 192"/>
                <a:gd name="T37" fmla="*/ 162 h 174"/>
                <a:gd name="T38" fmla="*/ 158 w 192"/>
                <a:gd name="T39" fmla="*/ 87 h 174"/>
                <a:gd name="T40" fmla="*/ 163 w 192"/>
                <a:gd name="T41" fmla="*/ 79 h 174"/>
                <a:gd name="T42" fmla="*/ 187 w 192"/>
                <a:gd name="T43" fmla="*/ 7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2" h="174">
                  <a:moveTo>
                    <a:pt x="187" y="79"/>
                  </a:moveTo>
                  <a:cubicBezTo>
                    <a:pt x="191" y="79"/>
                    <a:pt x="192" y="77"/>
                    <a:pt x="189" y="74"/>
                  </a:cubicBezTo>
                  <a:cubicBezTo>
                    <a:pt x="163" y="52"/>
                    <a:pt x="163" y="52"/>
                    <a:pt x="163" y="52"/>
                  </a:cubicBezTo>
                  <a:cubicBezTo>
                    <a:pt x="159" y="49"/>
                    <a:pt x="158" y="43"/>
                    <a:pt x="158" y="39"/>
                  </a:cubicBezTo>
                  <a:cubicBezTo>
                    <a:pt x="158" y="20"/>
                    <a:pt x="158" y="20"/>
                    <a:pt x="158" y="20"/>
                  </a:cubicBezTo>
                  <a:cubicBezTo>
                    <a:pt x="158" y="16"/>
                    <a:pt x="152" y="13"/>
                    <a:pt x="148" y="13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35" y="13"/>
                    <a:pt x="132" y="16"/>
                    <a:pt x="132" y="20"/>
                  </a:cubicBezTo>
                  <a:cubicBezTo>
                    <a:pt x="132" y="24"/>
                    <a:pt x="129" y="25"/>
                    <a:pt x="126" y="22"/>
                  </a:cubicBezTo>
                  <a:cubicBezTo>
                    <a:pt x="102" y="2"/>
                    <a:pt x="102" y="2"/>
                    <a:pt x="102" y="2"/>
                  </a:cubicBezTo>
                  <a:cubicBezTo>
                    <a:pt x="99" y="0"/>
                    <a:pt x="94" y="0"/>
                    <a:pt x="90" y="2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0" y="77"/>
                    <a:pt x="1" y="79"/>
                    <a:pt x="6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6" y="79"/>
                    <a:pt x="33" y="83"/>
                    <a:pt x="33" y="87"/>
                  </a:cubicBezTo>
                  <a:cubicBezTo>
                    <a:pt x="33" y="162"/>
                    <a:pt x="33" y="162"/>
                    <a:pt x="33" y="162"/>
                  </a:cubicBezTo>
                  <a:cubicBezTo>
                    <a:pt x="33" y="167"/>
                    <a:pt x="41" y="174"/>
                    <a:pt x="45" y="174"/>
                  </a:cubicBezTo>
                  <a:cubicBezTo>
                    <a:pt x="148" y="174"/>
                    <a:pt x="148" y="174"/>
                    <a:pt x="148" y="174"/>
                  </a:cubicBezTo>
                  <a:cubicBezTo>
                    <a:pt x="152" y="174"/>
                    <a:pt x="158" y="167"/>
                    <a:pt x="158" y="162"/>
                  </a:cubicBezTo>
                  <a:cubicBezTo>
                    <a:pt x="158" y="87"/>
                    <a:pt x="158" y="87"/>
                    <a:pt x="158" y="87"/>
                  </a:cubicBezTo>
                  <a:cubicBezTo>
                    <a:pt x="158" y="83"/>
                    <a:pt x="159" y="79"/>
                    <a:pt x="163" y="79"/>
                  </a:cubicBezTo>
                  <a:lnTo>
                    <a:pt x="187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5219709" y="3705942"/>
              <a:ext cx="440882" cy="44088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2" name="Freeform 110"/>
            <p:cNvSpPr>
              <a:spLocks/>
            </p:cNvSpPr>
            <p:nvPr/>
          </p:nvSpPr>
          <p:spPr bwMode="auto">
            <a:xfrm>
              <a:off x="5317384" y="3809890"/>
              <a:ext cx="245532" cy="232987"/>
            </a:xfrm>
            <a:custGeom>
              <a:avLst/>
              <a:gdLst>
                <a:gd name="T0" fmla="*/ 56 w 116"/>
                <a:gd name="T1" fmla="*/ 2 h 110"/>
                <a:gd name="T2" fmla="*/ 61 w 116"/>
                <a:gd name="T3" fmla="*/ 2 h 110"/>
                <a:gd name="T4" fmla="*/ 74 w 116"/>
                <a:gd name="T5" fmla="*/ 30 h 110"/>
                <a:gd name="T6" fmla="*/ 82 w 116"/>
                <a:gd name="T7" fmla="*/ 36 h 110"/>
                <a:gd name="T8" fmla="*/ 113 w 116"/>
                <a:gd name="T9" fmla="*/ 40 h 110"/>
                <a:gd name="T10" fmla="*/ 114 w 116"/>
                <a:gd name="T11" fmla="*/ 45 h 110"/>
                <a:gd name="T12" fmla="*/ 92 w 116"/>
                <a:gd name="T13" fmla="*/ 67 h 110"/>
                <a:gd name="T14" fmla="*/ 89 w 116"/>
                <a:gd name="T15" fmla="*/ 75 h 110"/>
                <a:gd name="T16" fmla="*/ 94 w 116"/>
                <a:gd name="T17" fmla="*/ 106 h 110"/>
                <a:gd name="T18" fmla="*/ 91 w 116"/>
                <a:gd name="T19" fmla="*/ 109 h 110"/>
                <a:gd name="T20" fmla="*/ 63 w 116"/>
                <a:gd name="T21" fmla="*/ 94 h 110"/>
                <a:gd name="T22" fmla="*/ 54 w 116"/>
                <a:gd name="T23" fmla="*/ 94 h 110"/>
                <a:gd name="T24" fmla="*/ 26 w 116"/>
                <a:gd name="T25" fmla="*/ 109 h 110"/>
                <a:gd name="T26" fmla="*/ 22 w 116"/>
                <a:gd name="T27" fmla="*/ 106 h 110"/>
                <a:gd name="T28" fmla="*/ 27 w 116"/>
                <a:gd name="T29" fmla="*/ 75 h 110"/>
                <a:gd name="T30" fmla="*/ 24 w 116"/>
                <a:gd name="T31" fmla="*/ 67 h 110"/>
                <a:gd name="T32" fmla="*/ 2 w 116"/>
                <a:gd name="T33" fmla="*/ 45 h 110"/>
                <a:gd name="T34" fmla="*/ 4 w 116"/>
                <a:gd name="T35" fmla="*/ 40 h 110"/>
                <a:gd name="T36" fmla="*/ 34 w 116"/>
                <a:gd name="T37" fmla="*/ 36 h 110"/>
                <a:gd name="T38" fmla="*/ 42 w 116"/>
                <a:gd name="T39" fmla="*/ 30 h 110"/>
                <a:gd name="T40" fmla="*/ 56 w 116"/>
                <a:gd name="T41" fmla="*/ 2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110">
                  <a:moveTo>
                    <a:pt x="56" y="2"/>
                  </a:moveTo>
                  <a:cubicBezTo>
                    <a:pt x="57" y="0"/>
                    <a:pt x="59" y="0"/>
                    <a:pt x="61" y="2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76" y="33"/>
                    <a:pt x="79" y="35"/>
                    <a:pt x="82" y="36"/>
                  </a:cubicBezTo>
                  <a:cubicBezTo>
                    <a:pt x="113" y="40"/>
                    <a:pt x="113" y="40"/>
                    <a:pt x="113" y="40"/>
                  </a:cubicBezTo>
                  <a:cubicBezTo>
                    <a:pt x="116" y="41"/>
                    <a:pt x="116" y="43"/>
                    <a:pt x="114" y="45"/>
                  </a:cubicBezTo>
                  <a:cubicBezTo>
                    <a:pt x="92" y="67"/>
                    <a:pt x="92" y="67"/>
                    <a:pt x="92" y="67"/>
                  </a:cubicBezTo>
                  <a:cubicBezTo>
                    <a:pt x="90" y="69"/>
                    <a:pt x="89" y="73"/>
                    <a:pt x="89" y="75"/>
                  </a:cubicBezTo>
                  <a:cubicBezTo>
                    <a:pt x="94" y="106"/>
                    <a:pt x="94" y="106"/>
                    <a:pt x="94" y="106"/>
                  </a:cubicBezTo>
                  <a:cubicBezTo>
                    <a:pt x="95" y="109"/>
                    <a:pt x="93" y="110"/>
                    <a:pt x="91" y="109"/>
                  </a:cubicBezTo>
                  <a:cubicBezTo>
                    <a:pt x="63" y="94"/>
                    <a:pt x="63" y="94"/>
                    <a:pt x="63" y="94"/>
                  </a:cubicBezTo>
                  <a:cubicBezTo>
                    <a:pt x="60" y="93"/>
                    <a:pt x="56" y="93"/>
                    <a:pt x="54" y="94"/>
                  </a:cubicBezTo>
                  <a:cubicBezTo>
                    <a:pt x="26" y="109"/>
                    <a:pt x="26" y="109"/>
                    <a:pt x="26" y="109"/>
                  </a:cubicBezTo>
                  <a:cubicBezTo>
                    <a:pt x="23" y="110"/>
                    <a:pt x="22" y="109"/>
                    <a:pt x="22" y="106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8" y="73"/>
                    <a:pt x="27" y="69"/>
                    <a:pt x="24" y="67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0" y="43"/>
                    <a:pt x="1" y="41"/>
                    <a:pt x="4" y="40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7" y="35"/>
                    <a:pt x="41" y="33"/>
                    <a:pt x="42" y="30"/>
                  </a:cubicBezTo>
                  <a:lnTo>
                    <a:pt x="56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3" name="Freeform 111"/>
            <p:cNvSpPr>
              <a:spLocks/>
            </p:cNvSpPr>
            <p:nvPr/>
          </p:nvSpPr>
          <p:spPr bwMode="auto">
            <a:xfrm>
              <a:off x="7224290" y="5534888"/>
              <a:ext cx="525116" cy="525116"/>
            </a:xfrm>
            <a:custGeom>
              <a:avLst/>
              <a:gdLst>
                <a:gd name="T0" fmla="*/ 232 w 248"/>
                <a:gd name="T1" fmla="*/ 95 h 248"/>
                <a:gd name="T2" fmla="*/ 153 w 248"/>
                <a:gd name="T3" fmla="*/ 232 h 248"/>
                <a:gd name="T4" fmla="*/ 16 w 248"/>
                <a:gd name="T5" fmla="*/ 153 h 248"/>
                <a:gd name="T6" fmla="*/ 95 w 248"/>
                <a:gd name="T7" fmla="*/ 16 h 248"/>
                <a:gd name="T8" fmla="*/ 232 w 248"/>
                <a:gd name="T9" fmla="*/ 95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248">
                  <a:moveTo>
                    <a:pt x="232" y="95"/>
                  </a:moveTo>
                  <a:cubicBezTo>
                    <a:pt x="248" y="155"/>
                    <a:pt x="213" y="216"/>
                    <a:pt x="153" y="232"/>
                  </a:cubicBezTo>
                  <a:cubicBezTo>
                    <a:pt x="93" y="248"/>
                    <a:pt x="32" y="213"/>
                    <a:pt x="16" y="153"/>
                  </a:cubicBezTo>
                  <a:cubicBezTo>
                    <a:pt x="0" y="93"/>
                    <a:pt x="36" y="32"/>
                    <a:pt x="95" y="16"/>
                  </a:cubicBezTo>
                  <a:cubicBezTo>
                    <a:pt x="155" y="0"/>
                    <a:pt x="216" y="36"/>
                    <a:pt x="232" y="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4" name="Freeform 112"/>
            <p:cNvSpPr>
              <a:spLocks noEditPoints="1"/>
            </p:cNvSpPr>
            <p:nvPr/>
          </p:nvSpPr>
          <p:spPr bwMode="auto">
            <a:xfrm>
              <a:off x="7340783" y="5708732"/>
              <a:ext cx="292129" cy="177428"/>
            </a:xfrm>
            <a:custGeom>
              <a:avLst/>
              <a:gdLst>
                <a:gd name="T0" fmla="*/ 131 w 138"/>
                <a:gd name="T1" fmla="*/ 0 h 84"/>
                <a:gd name="T2" fmla="*/ 7 w 138"/>
                <a:gd name="T3" fmla="*/ 0 h 84"/>
                <a:gd name="T4" fmla="*/ 0 w 138"/>
                <a:gd name="T5" fmla="*/ 7 h 84"/>
                <a:gd name="T6" fmla="*/ 0 w 138"/>
                <a:gd name="T7" fmla="*/ 78 h 84"/>
                <a:gd name="T8" fmla="*/ 7 w 138"/>
                <a:gd name="T9" fmla="*/ 84 h 84"/>
                <a:gd name="T10" fmla="*/ 131 w 138"/>
                <a:gd name="T11" fmla="*/ 84 h 84"/>
                <a:gd name="T12" fmla="*/ 138 w 138"/>
                <a:gd name="T13" fmla="*/ 78 h 84"/>
                <a:gd name="T14" fmla="*/ 138 w 138"/>
                <a:gd name="T15" fmla="*/ 7 h 84"/>
                <a:gd name="T16" fmla="*/ 131 w 138"/>
                <a:gd name="T17" fmla="*/ 0 h 84"/>
                <a:gd name="T18" fmla="*/ 55 w 138"/>
                <a:gd name="T19" fmla="*/ 67 h 84"/>
                <a:gd name="T20" fmla="*/ 54 w 138"/>
                <a:gd name="T21" fmla="*/ 17 h 84"/>
                <a:gd name="T22" fmla="*/ 98 w 138"/>
                <a:gd name="T23" fmla="*/ 42 h 84"/>
                <a:gd name="T24" fmla="*/ 55 w 138"/>
                <a:gd name="T25" fmla="*/ 6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84">
                  <a:moveTo>
                    <a:pt x="131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1"/>
                    <a:pt x="3" y="84"/>
                    <a:pt x="7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5" y="84"/>
                    <a:pt x="138" y="81"/>
                    <a:pt x="138" y="78"/>
                  </a:cubicBezTo>
                  <a:cubicBezTo>
                    <a:pt x="138" y="7"/>
                    <a:pt x="138" y="7"/>
                    <a:pt x="138" y="7"/>
                  </a:cubicBezTo>
                  <a:cubicBezTo>
                    <a:pt x="138" y="3"/>
                    <a:pt x="135" y="0"/>
                    <a:pt x="131" y="0"/>
                  </a:cubicBezTo>
                  <a:close/>
                  <a:moveTo>
                    <a:pt x="55" y="67"/>
                  </a:moveTo>
                  <a:cubicBezTo>
                    <a:pt x="54" y="17"/>
                    <a:pt x="54" y="17"/>
                    <a:pt x="54" y="17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55" y="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8546041" y="4199695"/>
              <a:ext cx="118285" cy="11828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6927680" y="2878840"/>
              <a:ext cx="118285" cy="11918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5827266" y="1709426"/>
              <a:ext cx="93195" cy="9319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7224290" y="4102020"/>
              <a:ext cx="93195" cy="9319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7704601" y="4974824"/>
              <a:ext cx="93195" cy="9319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5982292" y="6028640"/>
              <a:ext cx="68104" cy="6810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9247689" y="2667359"/>
              <a:ext cx="93195" cy="9319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10196661" y="3122580"/>
              <a:ext cx="93195" cy="9319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10120492" y="3809890"/>
              <a:ext cx="118285" cy="11828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40" name="文本框 139"/>
          <p:cNvSpPr txBox="1"/>
          <p:nvPr/>
        </p:nvSpPr>
        <p:spPr>
          <a:xfrm>
            <a:off x="353634" y="356659"/>
            <a:ext cx="1282711" cy="355028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4232"/>
            <a:r>
              <a:rPr lang="zh-CN" altLang="en-US" sz="1707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可行的改进</a:t>
            </a:r>
          </a:p>
        </p:txBody>
      </p:sp>
      <p:sp>
        <p:nvSpPr>
          <p:cNvPr id="141" name="文本框 140"/>
          <p:cNvSpPr txBox="1"/>
          <p:nvPr/>
        </p:nvSpPr>
        <p:spPr>
          <a:xfrm>
            <a:off x="353633" y="634212"/>
            <a:ext cx="1741170" cy="267439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4232"/>
            <a:r>
              <a:rPr lang="en-US" altLang="zh-CN" sz="1138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Optional improvement…</a:t>
            </a:r>
            <a:endParaRPr lang="zh-CN" altLang="en-US" sz="1138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1609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2" name="Group 5241"/>
          <p:cNvGrpSpPr/>
          <p:nvPr/>
        </p:nvGrpSpPr>
        <p:grpSpPr>
          <a:xfrm>
            <a:off x="137911" y="1399230"/>
            <a:ext cx="7071395" cy="4256384"/>
            <a:chOff x="103188" y="1049338"/>
            <a:chExt cx="5303837" cy="3192463"/>
          </a:xfrm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4794250" y="2955925"/>
              <a:ext cx="393700" cy="171450"/>
            </a:xfrm>
            <a:custGeom>
              <a:avLst/>
              <a:gdLst>
                <a:gd name="T0" fmla="*/ 235 w 353"/>
                <a:gd name="T1" fmla="*/ 56 h 153"/>
                <a:gd name="T2" fmla="*/ 132 w 353"/>
                <a:gd name="T3" fmla="*/ 12 h 153"/>
                <a:gd name="T4" fmla="*/ 0 w 353"/>
                <a:gd name="T5" fmla="*/ 7 h 153"/>
                <a:gd name="T6" fmla="*/ 146 w 353"/>
                <a:gd name="T7" fmla="*/ 96 h 153"/>
                <a:gd name="T8" fmla="*/ 197 w 353"/>
                <a:gd name="T9" fmla="*/ 122 h 153"/>
                <a:gd name="T10" fmla="*/ 353 w 353"/>
                <a:gd name="T11" fmla="*/ 153 h 153"/>
                <a:gd name="T12" fmla="*/ 235 w 353"/>
                <a:gd name="T13" fmla="*/ 5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3" h="153">
                  <a:moveTo>
                    <a:pt x="235" y="56"/>
                  </a:moveTo>
                  <a:cubicBezTo>
                    <a:pt x="200" y="35"/>
                    <a:pt x="166" y="20"/>
                    <a:pt x="132" y="12"/>
                  </a:cubicBezTo>
                  <a:cubicBezTo>
                    <a:pt x="87" y="0"/>
                    <a:pt x="42" y="0"/>
                    <a:pt x="0" y="7"/>
                  </a:cubicBezTo>
                  <a:cubicBezTo>
                    <a:pt x="146" y="96"/>
                    <a:pt x="146" y="96"/>
                    <a:pt x="146" y="96"/>
                  </a:cubicBezTo>
                  <a:cubicBezTo>
                    <a:pt x="163" y="103"/>
                    <a:pt x="179" y="111"/>
                    <a:pt x="197" y="122"/>
                  </a:cubicBezTo>
                  <a:cubicBezTo>
                    <a:pt x="353" y="153"/>
                    <a:pt x="353" y="153"/>
                    <a:pt x="353" y="153"/>
                  </a:cubicBezTo>
                  <a:cubicBezTo>
                    <a:pt x="313" y="112"/>
                    <a:pt x="274" y="80"/>
                    <a:pt x="235" y="56"/>
                  </a:cubicBezTo>
                  <a:close/>
                </a:path>
              </a:pathLst>
            </a:custGeom>
            <a:solidFill>
              <a:srgbClr val="D56F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2994025" y="3873500"/>
              <a:ext cx="198437" cy="120650"/>
            </a:xfrm>
            <a:custGeom>
              <a:avLst/>
              <a:gdLst>
                <a:gd name="T0" fmla="*/ 136 w 178"/>
                <a:gd name="T1" fmla="*/ 76 h 108"/>
                <a:gd name="T2" fmla="*/ 73 w 178"/>
                <a:gd name="T3" fmla="*/ 19 h 108"/>
                <a:gd name="T4" fmla="*/ 70 w 178"/>
                <a:gd name="T5" fmla="*/ 16 h 108"/>
                <a:gd name="T6" fmla="*/ 70 w 178"/>
                <a:gd name="T7" fmla="*/ 16 h 108"/>
                <a:gd name="T8" fmla="*/ 70 w 178"/>
                <a:gd name="T9" fmla="*/ 16 h 108"/>
                <a:gd name="T10" fmla="*/ 16 w 178"/>
                <a:gd name="T11" fmla="*/ 15 h 108"/>
                <a:gd name="T12" fmla="*/ 15 w 178"/>
                <a:gd name="T13" fmla="*/ 69 h 108"/>
                <a:gd name="T14" fmla="*/ 17 w 178"/>
                <a:gd name="T15" fmla="*/ 71 h 108"/>
                <a:gd name="T16" fmla="*/ 178 w 178"/>
                <a:gd name="T17" fmla="*/ 108 h 108"/>
                <a:gd name="T18" fmla="*/ 136 w 178"/>
                <a:gd name="T19" fmla="*/ 7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8" h="108">
                  <a:moveTo>
                    <a:pt x="136" y="76"/>
                  </a:moveTo>
                  <a:cubicBezTo>
                    <a:pt x="103" y="49"/>
                    <a:pt x="81" y="27"/>
                    <a:pt x="73" y="19"/>
                  </a:cubicBezTo>
                  <a:cubicBezTo>
                    <a:pt x="71" y="17"/>
                    <a:pt x="70" y="16"/>
                    <a:pt x="70" y="16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55" y="1"/>
                    <a:pt x="31" y="0"/>
                    <a:pt x="16" y="15"/>
                  </a:cubicBezTo>
                  <a:cubicBezTo>
                    <a:pt x="1" y="29"/>
                    <a:pt x="0" y="53"/>
                    <a:pt x="15" y="69"/>
                  </a:cubicBezTo>
                  <a:cubicBezTo>
                    <a:pt x="15" y="69"/>
                    <a:pt x="16" y="70"/>
                    <a:pt x="17" y="71"/>
                  </a:cubicBezTo>
                  <a:cubicBezTo>
                    <a:pt x="178" y="108"/>
                    <a:pt x="178" y="108"/>
                    <a:pt x="178" y="108"/>
                  </a:cubicBezTo>
                  <a:cubicBezTo>
                    <a:pt x="163" y="97"/>
                    <a:pt x="149" y="86"/>
                    <a:pt x="136" y="76"/>
                  </a:cubicBezTo>
                  <a:close/>
                </a:path>
              </a:pathLst>
            </a:custGeom>
            <a:solidFill>
              <a:srgbClr val="887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4705350" y="2963863"/>
              <a:ext cx="250825" cy="122238"/>
            </a:xfrm>
            <a:custGeom>
              <a:avLst/>
              <a:gdLst>
                <a:gd name="T0" fmla="*/ 0 w 225"/>
                <a:gd name="T1" fmla="*/ 110 h 110"/>
                <a:gd name="T2" fmla="*/ 92 w 225"/>
                <a:gd name="T3" fmla="*/ 75 h 110"/>
                <a:gd name="T4" fmla="*/ 206 w 225"/>
                <a:gd name="T5" fmla="*/ 82 h 110"/>
                <a:gd name="T6" fmla="*/ 225 w 225"/>
                <a:gd name="T7" fmla="*/ 89 h 110"/>
                <a:gd name="T8" fmla="*/ 79 w 225"/>
                <a:gd name="T9" fmla="*/ 0 h 110"/>
                <a:gd name="T10" fmla="*/ 0 w 225"/>
                <a:gd name="T11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5" h="110">
                  <a:moveTo>
                    <a:pt x="0" y="110"/>
                  </a:moveTo>
                  <a:cubicBezTo>
                    <a:pt x="30" y="93"/>
                    <a:pt x="61" y="81"/>
                    <a:pt x="92" y="75"/>
                  </a:cubicBezTo>
                  <a:cubicBezTo>
                    <a:pt x="129" y="69"/>
                    <a:pt x="166" y="70"/>
                    <a:pt x="206" y="82"/>
                  </a:cubicBezTo>
                  <a:cubicBezTo>
                    <a:pt x="212" y="84"/>
                    <a:pt x="218" y="86"/>
                    <a:pt x="225" y="89"/>
                  </a:cubicBezTo>
                  <a:cubicBezTo>
                    <a:pt x="79" y="0"/>
                    <a:pt x="79" y="0"/>
                    <a:pt x="79" y="0"/>
                  </a:cubicBezTo>
                  <a:lnTo>
                    <a:pt x="0" y="110"/>
                  </a:lnTo>
                  <a:close/>
                </a:path>
              </a:pathLst>
            </a:custGeom>
            <a:solidFill>
              <a:srgbClr val="F9A0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4481513" y="2963863"/>
              <a:ext cx="312737" cy="203200"/>
            </a:xfrm>
            <a:custGeom>
              <a:avLst/>
              <a:gdLst>
                <a:gd name="T0" fmla="*/ 191 w 280"/>
                <a:gd name="T1" fmla="*/ 30 h 182"/>
                <a:gd name="T2" fmla="*/ 111 w 280"/>
                <a:gd name="T3" fmla="*/ 78 h 182"/>
                <a:gd name="T4" fmla="*/ 0 w 280"/>
                <a:gd name="T5" fmla="*/ 182 h 182"/>
                <a:gd name="T6" fmla="*/ 201 w 280"/>
                <a:gd name="T7" fmla="*/ 110 h 182"/>
                <a:gd name="T8" fmla="*/ 280 w 280"/>
                <a:gd name="T9" fmla="*/ 0 h 182"/>
                <a:gd name="T10" fmla="*/ 191 w 280"/>
                <a:gd name="T11" fmla="*/ 3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82">
                  <a:moveTo>
                    <a:pt x="191" y="30"/>
                  </a:moveTo>
                  <a:cubicBezTo>
                    <a:pt x="163" y="43"/>
                    <a:pt x="136" y="60"/>
                    <a:pt x="111" y="78"/>
                  </a:cubicBezTo>
                  <a:cubicBezTo>
                    <a:pt x="71" y="108"/>
                    <a:pt x="34" y="144"/>
                    <a:pt x="0" y="18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49" y="6"/>
                    <a:pt x="219" y="16"/>
                    <a:pt x="191" y="30"/>
                  </a:cubicBezTo>
                  <a:close/>
                </a:path>
              </a:pathLst>
            </a:custGeom>
            <a:solidFill>
              <a:srgbClr val="F264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21" name="Freeform 10"/>
            <p:cNvSpPr>
              <a:spLocks/>
            </p:cNvSpPr>
            <p:nvPr/>
          </p:nvSpPr>
          <p:spPr bwMode="auto">
            <a:xfrm>
              <a:off x="5264150" y="3371850"/>
              <a:ext cx="139700" cy="134938"/>
            </a:xfrm>
            <a:custGeom>
              <a:avLst/>
              <a:gdLst>
                <a:gd name="T0" fmla="*/ 0 w 125"/>
                <a:gd name="T1" fmla="*/ 0 h 121"/>
                <a:gd name="T2" fmla="*/ 55 w 125"/>
                <a:gd name="T3" fmla="*/ 96 h 121"/>
                <a:gd name="T4" fmla="*/ 106 w 125"/>
                <a:gd name="T5" fmla="*/ 112 h 121"/>
                <a:gd name="T6" fmla="*/ 125 w 125"/>
                <a:gd name="T7" fmla="*/ 89 h 121"/>
                <a:gd name="T8" fmla="*/ 0 w 125"/>
                <a:gd name="T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1">
                  <a:moveTo>
                    <a:pt x="0" y="0"/>
                  </a:moveTo>
                  <a:cubicBezTo>
                    <a:pt x="18" y="30"/>
                    <a:pt x="36" y="61"/>
                    <a:pt x="55" y="96"/>
                  </a:cubicBezTo>
                  <a:cubicBezTo>
                    <a:pt x="65" y="114"/>
                    <a:pt x="88" y="121"/>
                    <a:pt x="106" y="112"/>
                  </a:cubicBezTo>
                  <a:cubicBezTo>
                    <a:pt x="116" y="107"/>
                    <a:pt x="122" y="98"/>
                    <a:pt x="125" y="8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D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22" name="Freeform 11"/>
            <p:cNvSpPr>
              <a:spLocks/>
            </p:cNvSpPr>
            <p:nvPr/>
          </p:nvSpPr>
          <p:spPr bwMode="auto">
            <a:xfrm>
              <a:off x="5013325" y="3092450"/>
              <a:ext cx="236537" cy="255588"/>
            </a:xfrm>
            <a:custGeom>
              <a:avLst/>
              <a:gdLst>
                <a:gd name="T0" fmla="*/ 156 w 212"/>
                <a:gd name="T1" fmla="*/ 31 h 229"/>
                <a:gd name="T2" fmla="*/ 0 w 212"/>
                <a:gd name="T3" fmla="*/ 0 h 229"/>
                <a:gd name="T4" fmla="*/ 57 w 212"/>
                <a:gd name="T5" fmla="*/ 42 h 229"/>
                <a:gd name="T6" fmla="*/ 149 w 212"/>
                <a:gd name="T7" fmla="*/ 140 h 229"/>
                <a:gd name="T8" fmla="*/ 212 w 212"/>
                <a:gd name="T9" fmla="*/ 229 h 229"/>
                <a:gd name="T10" fmla="*/ 167 w 212"/>
                <a:gd name="T11" fmla="*/ 44 h 229"/>
                <a:gd name="T12" fmla="*/ 156 w 212"/>
                <a:gd name="T13" fmla="*/ 31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2" h="229">
                  <a:moveTo>
                    <a:pt x="156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11"/>
                    <a:pt x="37" y="25"/>
                    <a:pt x="57" y="42"/>
                  </a:cubicBezTo>
                  <a:cubicBezTo>
                    <a:pt x="86" y="67"/>
                    <a:pt x="117" y="100"/>
                    <a:pt x="149" y="140"/>
                  </a:cubicBezTo>
                  <a:cubicBezTo>
                    <a:pt x="170" y="167"/>
                    <a:pt x="190" y="196"/>
                    <a:pt x="212" y="229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63" y="39"/>
                    <a:pt x="159" y="35"/>
                    <a:pt x="156" y="31"/>
                  </a:cubicBezTo>
                  <a:close/>
                </a:path>
              </a:pathLst>
            </a:custGeom>
            <a:solidFill>
              <a:srgbClr val="AFB6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23" name="Freeform 12"/>
            <p:cNvSpPr>
              <a:spLocks/>
            </p:cNvSpPr>
            <p:nvPr/>
          </p:nvSpPr>
          <p:spPr bwMode="auto">
            <a:xfrm>
              <a:off x="5199063" y="3141663"/>
              <a:ext cx="207962" cy="328613"/>
            </a:xfrm>
            <a:custGeom>
              <a:avLst/>
              <a:gdLst>
                <a:gd name="T0" fmla="*/ 180 w 186"/>
                <a:gd name="T1" fmla="*/ 266 h 295"/>
                <a:gd name="T2" fmla="*/ 25 w 186"/>
                <a:gd name="T3" fmla="*/ 28 h 295"/>
                <a:gd name="T4" fmla="*/ 0 w 186"/>
                <a:gd name="T5" fmla="*/ 0 h 295"/>
                <a:gd name="T6" fmla="*/ 45 w 186"/>
                <a:gd name="T7" fmla="*/ 185 h 295"/>
                <a:gd name="T8" fmla="*/ 58 w 186"/>
                <a:gd name="T9" fmla="*/ 206 h 295"/>
                <a:gd name="T10" fmla="*/ 183 w 186"/>
                <a:gd name="T11" fmla="*/ 295 h 295"/>
                <a:gd name="T12" fmla="*/ 180 w 186"/>
                <a:gd name="T13" fmla="*/ 26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295">
                  <a:moveTo>
                    <a:pt x="180" y="266"/>
                  </a:moveTo>
                  <a:cubicBezTo>
                    <a:pt x="128" y="168"/>
                    <a:pt x="76" y="90"/>
                    <a:pt x="25" y="28"/>
                  </a:cubicBezTo>
                  <a:cubicBezTo>
                    <a:pt x="17" y="18"/>
                    <a:pt x="8" y="9"/>
                    <a:pt x="0" y="0"/>
                  </a:cubicBezTo>
                  <a:cubicBezTo>
                    <a:pt x="45" y="185"/>
                    <a:pt x="45" y="185"/>
                    <a:pt x="45" y="185"/>
                  </a:cubicBezTo>
                  <a:cubicBezTo>
                    <a:pt x="49" y="192"/>
                    <a:pt x="54" y="199"/>
                    <a:pt x="58" y="206"/>
                  </a:cubicBezTo>
                  <a:cubicBezTo>
                    <a:pt x="183" y="295"/>
                    <a:pt x="183" y="295"/>
                    <a:pt x="183" y="295"/>
                  </a:cubicBezTo>
                  <a:cubicBezTo>
                    <a:pt x="186" y="286"/>
                    <a:pt x="185" y="275"/>
                    <a:pt x="180" y="266"/>
                  </a:cubicBezTo>
                  <a:close/>
                </a:path>
              </a:pathLst>
            </a:custGeom>
            <a:solidFill>
              <a:srgbClr val="00AF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24" name="Freeform 13"/>
            <p:cNvSpPr>
              <a:spLocks/>
            </p:cNvSpPr>
            <p:nvPr/>
          </p:nvSpPr>
          <p:spPr bwMode="auto">
            <a:xfrm>
              <a:off x="4232275" y="3402013"/>
              <a:ext cx="184150" cy="360363"/>
            </a:xfrm>
            <a:custGeom>
              <a:avLst/>
              <a:gdLst>
                <a:gd name="T0" fmla="*/ 4 w 166"/>
                <a:gd name="T1" fmla="*/ 324 h 324"/>
                <a:gd name="T2" fmla="*/ 54 w 166"/>
                <a:gd name="T3" fmla="*/ 216 h 324"/>
                <a:gd name="T4" fmla="*/ 54 w 166"/>
                <a:gd name="T5" fmla="*/ 216 h 324"/>
                <a:gd name="T6" fmla="*/ 55 w 166"/>
                <a:gd name="T7" fmla="*/ 216 h 324"/>
                <a:gd name="T8" fmla="*/ 55 w 166"/>
                <a:gd name="T9" fmla="*/ 215 h 324"/>
                <a:gd name="T10" fmla="*/ 55 w 166"/>
                <a:gd name="T11" fmla="*/ 215 h 324"/>
                <a:gd name="T12" fmla="*/ 55 w 166"/>
                <a:gd name="T13" fmla="*/ 213 h 324"/>
                <a:gd name="T14" fmla="*/ 58 w 166"/>
                <a:gd name="T15" fmla="*/ 207 h 324"/>
                <a:gd name="T16" fmla="*/ 70 w 166"/>
                <a:gd name="T17" fmla="*/ 181 h 324"/>
                <a:gd name="T18" fmla="*/ 114 w 166"/>
                <a:gd name="T19" fmla="*/ 91 h 324"/>
                <a:gd name="T20" fmla="*/ 166 w 166"/>
                <a:gd name="T21" fmla="*/ 0 h 324"/>
                <a:gd name="T22" fmla="*/ 0 w 166"/>
                <a:gd name="T23" fmla="*/ 151 h 324"/>
                <a:gd name="T24" fmla="*/ 4 w 166"/>
                <a:gd name="T25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6" h="324">
                  <a:moveTo>
                    <a:pt x="4" y="324"/>
                  </a:moveTo>
                  <a:cubicBezTo>
                    <a:pt x="21" y="291"/>
                    <a:pt x="38" y="255"/>
                    <a:pt x="54" y="216"/>
                  </a:cubicBezTo>
                  <a:cubicBezTo>
                    <a:pt x="54" y="216"/>
                    <a:pt x="54" y="216"/>
                    <a:pt x="54" y="216"/>
                  </a:cubicBezTo>
                  <a:cubicBezTo>
                    <a:pt x="55" y="216"/>
                    <a:pt x="55" y="216"/>
                    <a:pt x="55" y="216"/>
                  </a:cubicBezTo>
                  <a:cubicBezTo>
                    <a:pt x="55" y="215"/>
                    <a:pt x="55" y="215"/>
                    <a:pt x="55" y="215"/>
                  </a:cubicBezTo>
                  <a:cubicBezTo>
                    <a:pt x="55" y="215"/>
                    <a:pt x="55" y="215"/>
                    <a:pt x="55" y="215"/>
                  </a:cubicBezTo>
                  <a:cubicBezTo>
                    <a:pt x="55" y="215"/>
                    <a:pt x="55" y="214"/>
                    <a:pt x="55" y="213"/>
                  </a:cubicBezTo>
                  <a:cubicBezTo>
                    <a:pt x="56" y="212"/>
                    <a:pt x="57" y="210"/>
                    <a:pt x="58" y="207"/>
                  </a:cubicBezTo>
                  <a:cubicBezTo>
                    <a:pt x="61" y="201"/>
                    <a:pt x="65" y="192"/>
                    <a:pt x="70" y="181"/>
                  </a:cubicBezTo>
                  <a:cubicBezTo>
                    <a:pt x="80" y="158"/>
                    <a:pt x="95" y="127"/>
                    <a:pt x="114" y="91"/>
                  </a:cubicBezTo>
                  <a:cubicBezTo>
                    <a:pt x="129" y="63"/>
                    <a:pt x="146" y="32"/>
                    <a:pt x="166" y="0"/>
                  </a:cubicBezTo>
                  <a:cubicBezTo>
                    <a:pt x="0" y="151"/>
                    <a:pt x="0" y="151"/>
                    <a:pt x="0" y="151"/>
                  </a:cubicBezTo>
                  <a:lnTo>
                    <a:pt x="4" y="324"/>
                  </a:lnTo>
                  <a:close/>
                </a:path>
              </a:pathLst>
            </a:custGeom>
            <a:solidFill>
              <a:srgbClr val="801D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25" name="Freeform 14"/>
            <p:cNvSpPr>
              <a:spLocks/>
            </p:cNvSpPr>
            <p:nvPr/>
          </p:nvSpPr>
          <p:spPr bwMode="auto">
            <a:xfrm>
              <a:off x="3629025" y="4090988"/>
              <a:ext cx="366712" cy="150813"/>
            </a:xfrm>
            <a:custGeom>
              <a:avLst/>
              <a:gdLst>
                <a:gd name="T0" fmla="*/ 97 w 328"/>
                <a:gd name="T1" fmla="*/ 44 h 135"/>
                <a:gd name="T2" fmla="*/ 0 w 328"/>
                <a:gd name="T3" fmla="*/ 135 h 135"/>
                <a:gd name="T4" fmla="*/ 77 w 328"/>
                <a:gd name="T5" fmla="*/ 127 h 135"/>
                <a:gd name="T6" fmla="*/ 283 w 328"/>
                <a:gd name="T7" fmla="*/ 36 h 135"/>
                <a:gd name="T8" fmla="*/ 328 w 328"/>
                <a:gd name="T9" fmla="*/ 0 h 135"/>
                <a:gd name="T10" fmla="*/ 125 w 328"/>
                <a:gd name="T11" fmla="*/ 35 h 135"/>
                <a:gd name="T12" fmla="*/ 97 w 328"/>
                <a:gd name="T13" fmla="*/ 4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8" h="135">
                  <a:moveTo>
                    <a:pt x="97" y="44"/>
                  </a:moveTo>
                  <a:cubicBezTo>
                    <a:pt x="0" y="135"/>
                    <a:pt x="0" y="135"/>
                    <a:pt x="0" y="135"/>
                  </a:cubicBezTo>
                  <a:cubicBezTo>
                    <a:pt x="25" y="134"/>
                    <a:pt x="51" y="132"/>
                    <a:pt x="77" y="127"/>
                  </a:cubicBezTo>
                  <a:cubicBezTo>
                    <a:pt x="146" y="114"/>
                    <a:pt x="216" y="86"/>
                    <a:pt x="283" y="36"/>
                  </a:cubicBezTo>
                  <a:cubicBezTo>
                    <a:pt x="298" y="25"/>
                    <a:pt x="313" y="13"/>
                    <a:pt x="328" y="0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16" y="39"/>
                    <a:pt x="107" y="42"/>
                    <a:pt x="97" y="44"/>
                  </a:cubicBezTo>
                  <a:close/>
                </a:path>
              </a:pathLst>
            </a:custGeom>
            <a:solidFill>
              <a:srgbClr val="F5BA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26" name="Freeform 15"/>
            <p:cNvSpPr>
              <a:spLocks/>
            </p:cNvSpPr>
            <p:nvPr/>
          </p:nvSpPr>
          <p:spPr bwMode="auto">
            <a:xfrm>
              <a:off x="3768725" y="3900488"/>
              <a:ext cx="285750" cy="228600"/>
            </a:xfrm>
            <a:custGeom>
              <a:avLst/>
              <a:gdLst>
                <a:gd name="T0" fmla="*/ 231 w 256"/>
                <a:gd name="T1" fmla="*/ 32 h 206"/>
                <a:gd name="T2" fmla="*/ 55 w 256"/>
                <a:gd name="T3" fmla="*/ 183 h 206"/>
                <a:gd name="T4" fmla="*/ 0 w 256"/>
                <a:gd name="T5" fmla="*/ 206 h 206"/>
                <a:gd name="T6" fmla="*/ 203 w 256"/>
                <a:gd name="T7" fmla="*/ 171 h 206"/>
                <a:gd name="T8" fmla="*/ 206 w 256"/>
                <a:gd name="T9" fmla="*/ 168 h 206"/>
                <a:gd name="T10" fmla="*/ 256 w 256"/>
                <a:gd name="T11" fmla="*/ 0 h 206"/>
                <a:gd name="T12" fmla="*/ 231 w 256"/>
                <a:gd name="T13" fmla="*/ 3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6" h="206">
                  <a:moveTo>
                    <a:pt x="231" y="32"/>
                  </a:moveTo>
                  <a:cubicBezTo>
                    <a:pt x="173" y="104"/>
                    <a:pt x="113" y="152"/>
                    <a:pt x="55" y="183"/>
                  </a:cubicBezTo>
                  <a:cubicBezTo>
                    <a:pt x="36" y="192"/>
                    <a:pt x="18" y="200"/>
                    <a:pt x="0" y="206"/>
                  </a:cubicBezTo>
                  <a:cubicBezTo>
                    <a:pt x="203" y="171"/>
                    <a:pt x="203" y="171"/>
                    <a:pt x="203" y="171"/>
                  </a:cubicBezTo>
                  <a:cubicBezTo>
                    <a:pt x="204" y="170"/>
                    <a:pt x="205" y="169"/>
                    <a:pt x="206" y="168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247" y="11"/>
                    <a:pt x="239" y="22"/>
                    <a:pt x="231" y="32"/>
                  </a:cubicBezTo>
                  <a:close/>
                </a:path>
              </a:pathLst>
            </a:custGeom>
            <a:solidFill>
              <a:srgbClr val="F1AA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27" name="Freeform 16"/>
            <p:cNvSpPr>
              <a:spLocks/>
            </p:cNvSpPr>
            <p:nvPr/>
          </p:nvSpPr>
          <p:spPr bwMode="auto">
            <a:xfrm>
              <a:off x="4070350" y="3178175"/>
              <a:ext cx="401637" cy="696913"/>
            </a:xfrm>
            <a:custGeom>
              <a:avLst/>
              <a:gdLst>
                <a:gd name="T0" fmla="*/ 342 w 360"/>
                <a:gd name="T1" fmla="*/ 21 h 625"/>
                <a:gd name="T2" fmla="*/ 165 w 360"/>
                <a:gd name="T3" fmla="*/ 305 h 625"/>
                <a:gd name="T4" fmla="*/ 128 w 360"/>
                <a:gd name="T5" fmla="*/ 387 h 625"/>
                <a:gd name="T6" fmla="*/ 0 w 360"/>
                <a:gd name="T7" fmla="*/ 625 h 625"/>
                <a:gd name="T8" fmla="*/ 148 w 360"/>
                <a:gd name="T9" fmla="*/ 525 h 625"/>
                <a:gd name="T10" fmla="*/ 148 w 360"/>
                <a:gd name="T11" fmla="*/ 524 h 625"/>
                <a:gd name="T12" fmla="*/ 144 w 360"/>
                <a:gd name="T13" fmla="*/ 351 h 625"/>
                <a:gd name="T14" fmla="*/ 310 w 360"/>
                <a:gd name="T15" fmla="*/ 200 h 625"/>
                <a:gd name="T16" fmla="*/ 316 w 360"/>
                <a:gd name="T17" fmla="*/ 190 h 625"/>
                <a:gd name="T18" fmla="*/ 360 w 360"/>
                <a:gd name="T19" fmla="*/ 0 h 625"/>
                <a:gd name="T20" fmla="*/ 342 w 360"/>
                <a:gd name="T21" fmla="*/ 21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0" h="625">
                  <a:moveTo>
                    <a:pt x="342" y="21"/>
                  </a:moveTo>
                  <a:cubicBezTo>
                    <a:pt x="261" y="121"/>
                    <a:pt x="201" y="232"/>
                    <a:pt x="165" y="305"/>
                  </a:cubicBezTo>
                  <a:cubicBezTo>
                    <a:pt x="143" y="351"/>
                    <a:pt x="130" y="383"/>
                    <a:pt x="128" y="387"/>
                  </a:cubicBezTo>
                  <a:cubicBezTo>
                    <a:pt x="87" y="483"/>
                    <a:pt x="44" y="561"/>
                    <a:pt x="0" y="625"/>
                  </a:cubicBezTo>
                  <a:cubicBezTo>
                    <a:pt x="148" y="525"/>
                    <a:pt x="148" y="525"/>
                    <a:pt x="148" y="525"/>
                  </a:cubicBezTo>
                  <a:cubicBezTo>
                    <a:pt x="148" y="524"/>
                    <a:pt x="148" y="524"/>
                    <a:pt x="148" y="524"/>
                  </a:cubicBezTo>
                  <a:cubicBezTo>
                    <a:pt x="144" y="351"/>
                    <a:pt x="144" y="351"/>
                    <a:pt x="144" y="351"/>
                  </a:cubicBezTo>
                  <a:cubicBezTo>
                    <a:pt x="310" y="200"/>
                    <a:pt x="310" y="200"/>
                    <a:pt x="310" y="200"/>
                  </a:cubicBezTo>
                  <a:cubicBezTo>
                    <a:pt x="312" y="196"/>
                    <a:pt x="314" y="193"/>
                    <a:pt x="316" y="19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354" y="7"/>
                    <a:pt x="348" y="14"/>
                    <a:pt x="342" y="21"/>
                  </a:cubicBezTo>
                  <a:close/>
                </a:path>
              </a:pathLst>
            </a:custGeom>
            <a:solidFill>
              <a:srgbClr val="456B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28" name="Freeform 17"/>
            <p:cNvSpPr>
              <a:spLocks/>
            </p:cNvSpPr>
            <p:nvPr/>
          </p:nvSpPr>
          <p:spPr bwMode="auto">
            <a:xfrm>
              <a:off x="3998913" y="3763963"/>
              <a:ext cx="236537" cy="323850"/>
            </a:xfrm>
            <a:custGeom>
              <a:avLst/>
              <a:gdLst>
                <a:gd name="T0" fmla="*/ 50 w 213"/>
                <a:gd name="T1" fmla="*/ 122 h 290"/>
                <a:gd name="T2" fmla="*/ 0 w 213"/>
                <a:gd name="T3" fmla="*/ 290 h 290"/>
                <a:gd name="T4" fmla="*/ 147 w 213"/>
                <a:gd name="T5" fmla="*/ 115 h 290"/>
                <a:gd name="T6" fmla="*/ 213 w 213"/>
                <a:gd name="T7" fmla="*/ 0 h 290"/>
                <a:gd name="T8" fmla="*/ 65 w 213"/>
                <a:gd name="T9" fmla="*/ 100 h 290"/>
                <a:gd name="T10" fmla="*/ 50 w 213"/>
                <a:gd name="T11" fmla="*/ 122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3" h="290">
                  <a:moveTo>
                    <a:pt x="50" y="122"/>
                  </a:moveTo>
                  <a:cubicBezTo>
                    <a:pt x="0" y="290"/>
                    <a:pt x="0" y="290"/>
                    <a:pt x="0" y="290"/>
                  </a:cubicBezTo>
                  <a:cubicBezTo>
                    <a:pt x="51" y="245"/>
                    <a:pt x="100" y="188"/>
                    <a:pt x="147" y="115"/>
                  </a:cubicBezTo>
                  <a:cubicBezTo>
                    <a:pt x="169" y="80"/>
                    <a:pt x="191" y="42"/>
                    <a:pt x="213" y="0"/>
                  </a:cubicBezTo>
                  <a:cubicBezTo>
                    <a:pt x="65" y="100"/>
                    <a:pt x="65" y="100"/>
                    <a:pt x="65" y="100"/>
                  </a:cubicBezTo>
                  <a:cubicBezTo>
                    <a:pt x="60" y="108"/>
                    <a:pt x="55" y="115"/>
                    <a:pt x="50" y="122"/>
                  </a:cubicBezTo>
                  <a:close/>
                </a:path>
              </a:pathLst>
            </a:custGeom>
            <a:solidFill>
              <a:srgbClr val="FFD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29" name="Freeform 18"/>
            <p:cNvSpPr>
              <a:spLocks/>
            </p:cNvSpPr>
            <p:nvPr/>
          </p:nvSpPr>
          <p:spPr bwMode="auto">
            <a:xfrm>
              <a:off x="3214688" y="4010025"/>
              <a:ext cx="258762" cy="163513"/>
            </a:xfrm>
            <a:custGeom>
              <a:avLst/>
              <a:gdLst>
                <a:gd name="T0" fmla="*/ 149 w 232"/>
                <a:gd name="T1" fmla="*/ 84 h 146"/>
                <a:gd name="T2" fmla="*/ 0 w 232"/>
                <a:gd name="T3" fmla="*/ 0 h 146"/>
                <a:gd name="T4" fmla="*/ 89 w 232"/>
                <a:gd name="T5" fmla="*/ 140 h 146"/>
                <a:gd name="T6" fmla="*/ 101 w 232"/>
                <a:gd name="T7" fmla="*/ 146 h 146"/>
                <a:gd name="T8" fmla="*/ 232 w 232"/>
                <a:gd name="T9" fmla="*/ 113 h 146"/>
                <a:gd name="T10" fmla="*/ 149 w 232"/>
                <a:gd name="T11" fmla="*/ 8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146">
                  <a:moveTo>
                    <a:pt x="149" y="84"/>
                  </a:moveTo>
                  <a:cubicBezTo>
                    <a:pt x="93" y="60"/>
                    <a:pt x="42" y="30"/>
                    <a:pt x="0" y="0"/>
                  </a:cubicBezTo>
                  <a:cubicBezTo>
                    <a:pt x="89" y="140"/>
                    <a:pt x="89" y="140"/>
                    <a:pt x="89" y="140"/>
                  </a:cubicBezTo>
                  <a:cubicBezTo>
                    <a:pt x="93" y="142"/>
                    <a:pt x="97" y="144"/>
                    <a:pt x="101" y="146"/>
                  </a:cubicBezTo>
                  <a:cubicBezTo>
                    <a:pt x="232" y="113"/>
                    <a:pt x="232" y="113"/>
                    <a:pt x="232" y="113"/>
                  </a:cubicBezTo>
                  <a:cubicBezTo>
                    <a:pt x="203" y="105"/>
                    <a:pt x="176" y="95"/>
                    <a:pt x="149" y="84"/>
                  </a:cubicBezTo>
                  <a:close/>
                </a:path>
              </a:pathLst>
            </a:custGeom>
            <a:solidFill>
              <a:srgbClr val="E44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30" name="Freeform 19"/>
            <p:cNvSpPr>
              <a:spLocks/>
            </p:cNvSpPr>
            <p:nvPr/>
          </p:nvSpPr>
          <p:spPr bwMode="auto">
            <a:xfrm>
              <a:off x="3489325" y="4140200"/>
              <a:ext cx="247650" cy="101600"/>
            </a:xfrm>
            <a:custGeom>
              <a:avLst/>
              <a:gdLst>
                <a:gd name="T0" fmla="*/ 189 w 223"/>
                <a:gd name="T1" fmla="*/ 8 h 91"/>
                <a:gd name="T2" fmla="*/ 42 w 223"/>
                <a:gd name="T3" fmla="*/ 9 h 91"/>
                <a:gd name="T4" fmla="*/ 0 w 223"/>
                <a:gd name="T5" fmla="*/ 0 h 91"/>
                <a:gd name="T6" fmla="*/ 120 w 223"/>
                <a:gd name="T7" fmla="*/ 91 h 91"/>
                <a:gd name="T8" fmla="*/ 126 w 223"/>
                <a:gd name="T9" fmla="*/ 91 h 91"/>
                <a:gd name="T10" fmla="*/ 223 w 223"/>
                <a:gd name="T11" fmla="*/ 0 h 91"/>
                <a:gd name="T12" fmla="*/ 189 w 223"/>
                <a:gd name="T13" fmla="*/ 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91">
                  <a:moveTo>
                    <a:pt x="189" y="8"/>
                  </a:moveTo>
                  <a:cubicBezTo>
                    <a:pt x="139" y="17"/>
                    <a:pt x="90" y="16"/>
                    <a:pt x="42" y="9"/>
                  </a:cubicBezTo>
                  <a:cubicBezTo>
                    <a:pt x="28" y="7"/>
                    <a:pt x="14" y="4"/>
                    <a:pt x="0" y="0"/>
                  </a:cubicBezTo>
                  <a:cubicBezTo>
                    <a:pt x="120" y="91"/>
                    <a:pt x="120" y="91"/>
                    <a:pt x="120" y="91"/>
                  </a:cubicBezTo>
                  <a:cubicBezTo>
                    <a:pt x="122" y="91"/>
                    <a:pt x="124" y="91"/>
                    <a:pt x="126" y="91"/>
                  </a:cubicBezTo>
                  <a:cubicBezTo>
                    <a:pt x="223" y="0"/>
                    <a:pt x="223" y="0"/>
                    <a:pt x="223" y="0"/>
                  </a:cubicBezTo>
                  <a:cubicBezTo>
                    <a:pt x="212" y="3"/>
                    <a:pt x="201" y="6"/>
                    <a:pt x="189" y="8"/>
                  </a:cubicBezTo>
                  <a:close/>
                </a:path>
              </a:pathLst>
            </a:custGeom>
            <a:solidFill>
              <a:srgbClr val="B07E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35" name="Freeform 20"/>
            <p:cNvSpPr>
              <a:spLocks/>
            </p:cNvSpPr>
            <p:nvPr/>
          </p:nvSpPr>
          <p:spPr bwMode="auto">
            <a:xfrm>
              <a:off x="3013075" y="3952875"/>
              <a:ext cx="301625" cy="214313"/>
            </a:xfrm>
            <a:custGeom>
              <a:avLst/>
              <a:gdLst>
                <a:gd name="T0" fmla="*/ 161 w 271"/>
                <a:gd name="T1" fmla="*/ 37 h 192"/>
                <a:gd name="T2" fmla="*/ 0 w 271"/>
                <a:gd name="T3" fmla="*/ 0 h 192"/>
                <a:gd name="T4" fmla="*/ 85 w 271"/>
                <a:gd name="T5" fmla="*/ 75 h 192"/>
                <a:gd name="T6" fmla="*/ 271 w 271"/>
                <a:gd name="T7" fmla="*/ 192 h 192"/>
                <a:gd name="T8" fmla="*/ 182 w 271"/>
                <a:gd name="T9" fmla="*/ 52 h 192"/>
                <a:gd name="T10" fmla="*/ 161 w 271"/>
                <a:gd name="T11" fmla="*/ 3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1" h="192">
                  <a:moveTo>
                    <a:pt x="161" y="3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" y="9"/>
                    <a:pt x="38" y="38"/>
                    <a:pt x="85" y="75"/>
                  </a:cubicBezTo>
                  <a:cubicBezTo>
                    <a:pt x="132" y="112"/>
                    <a:pt x="195" y="156"/>
                    <a:pt x="271" y="192"/>
                  </a:cubicBezTo>
                  <a:cubicBezTo>
                    <a:pt x="182" y="52"/>
                    <a:pt x="182" y="52"/>
                    <a:pt x="182" y="52"/>
                  </a:cubicBezTo>
                  <a:cubicBezTo>
                    <a:pt x="175" y="47"/>
                    <a:pt x="168" y="42"/>
                    <a:pt x="161" y="37"/>
                  </a:cubicBezTo>
                  <a:close/>
                </a:path>
              </a:pathLst>
            </a:custGeom>
            <a:solidFill>
              <a:srgbClr val="FFD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36" name="Freeform 21"/>
            <p:cNvSpPr>
              <a:spLocks/>
            </p:cNvSpPr>
            <p:nvPr/>
          </p:nvSpPr>
          <p:spPr bwMode="auto">
            <a:xfrm>
              <a:off x="4422775" y="3086100"/>
              <a:ext cx="282575" cy="304800"/>
            </a:xfrm>
            <a:custGeom>
              <a:avLst/>
              <a:gdLst>
                <a:gd name="T0" fmla="*/ 44 w 253"/>
                <a:gd name="T1" fmla="*/ 82 h 272"/>
                <a:gd name="T2" fmla="*/ 0 w 253"/>
                <a:gd name="T3" fmla="*/ 272 h 272"/>
                <a:gd name="T4" fmla="*/ 104 w 253"/>
                <a:gd name="T5" fmla="*/ 128 h 272"/>
                <a:gd name="T6" fmla="*/ 253 w 253"/>
                <a:gd name="T7" fmla="*/ 0 h 272"/>
                <a:gd name="T8" fmla="*/ 52 w 253"/>
                <a:gd name="T9" fmla="*/ 72 h 272"/>
                <a:gd name="T10" fmla="*/ 44 w 253"/>
                <a:gd name="T11" fmla="*/ 8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3" h="272">
                  <a:moveTo>
                    <a:pt x="44" y="82"/>
                  </a:moveTo>
                  <a:cubicBezTo>
                    <a:pt x="0" y="272"/>
                    <a:pt x="0" y="272"/>
                    <a:pt x="0" y="272"/>
                  </a:cubicBezTo>
                  <a:cubicBezTo>
                    <a:pt x="30" y="223"/>
                    <a:pt x="65" y="173"/>
                    <a:pt x="104" y="128"/>
                  </a:cubicBezTo>
                  <a:cubicBezTo>
                    <a:pt x="149" y="76"/>
                    <a:pt x="200" y="30"/>
                    <a:pt x="253" y="0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50" y="75"/>
                    <a:pt x="47" y="78"/>
                    <a:pt x="44" y="82"/>
                  </a:cubicBezTo>
                  <a:close/>
                </a:path>
              </a:pathLst>
            </a:custGeom>
            <a:solidFill>
              <a:srgbClr val="98A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38" name="Freeform 22"/>
            <p:cNvSpPr>
              <a:spLocks/>
            </p:cNvSpPr>
            <p:nvPr/>
          </p:nvSpPr>
          <p:spPr bwMode="auto">
            <a:xfrm>
              <a:off x="3327400" y="4137025"/>
              <a:ext cx="295275" cy="104775"/>
            </a:xfrm>
            <a:custGeom>
              <a:avLst/>
              <a:gdLst>
                <a:gd name="T0" fmla="*/ 131 w 264"/>
                <a:gd name="T1" fmla="*/ 0 h 94"/>
                <a:gd name="T2" fmla="*/ 0 w 264"/>
                <a:gd name="T3" fmla="*/ 33 h 94"/>
                <a:gd name="T4" fmla="*/ 23 w 264"/>
                <a:gd name="T5" fmla="*/ 43 h 94"/>
                <a:gd name="T6" fmla="*/ 222 w 264"/>
                <a:gd name="T7" fmla="*/ 92 h 94"/>
                <a:gd name="T8" fmla="*/ 264 w 264"/>
                <a:gd name="T9" fmla="*/ 94 h 94"/>
                <a:gd name="T10" fmla="*/ 144 w 264"/>
                <a:gd name="T11" fmla="*/ 3 h 94"/>
                <a:gd name="T12" fmla="*/ 131 w 264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4" h="94">
                  <a:moveTo>
                    <a:pt x="131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8" y="36"/>
                    <a:pt x="15" y="40"/>
                    <a:pt x="23" y="43"/>
                  </a:cubicBezTo>
                  <a:cubicBezTo>
                    <a:pt x="84" y="68"/>
                    <a:pt x="151" y="87"/>
                    <a:pt x="222" y="92"/>
                  </a:cubicBezTo>
                  <a:cubicBezTo>
                    <a:pt x="236" y="93"/>
                    <a:pt x="250" y="94"/>
                    <a:pt x="264" y="94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40" y="2"/>
                    <a:pt x="135" y="1"/>
                    <a:pt x="131" y="0"/>
                  </a:cubicBezTo>
                  <a:close/>
                </a:path>
              </a:pathLst>
            </a:custGeom>
            <a:solidFill>
              <a:srgbClr val="A967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39" name="Freeform 23"/>
            <p:cNvSpPr>
              <a:spLocks/>
            </p:cNvSpPr>
            <p:nvPr/>
          </p:nvSpPr>
          <p:spPr bwMode="auto">
            <a:xfrm>
              <a:off x="200025" y="2462213"/>
              <a:ext cx="230187" cy="119063"/>
            </a:xfrm>
            <a:custGeom>
              <a:avLst/>
              <a:gdLst>
                <a:gd name="T0" fmla="*/ 146 w 206"/>
                <a:gd name="T1" fmla="*/ 0 h 107"/>
                <a:gd name="T2" fmla="*/ 206 w 206"/>
                <a:gd name="T3" fmla="*/ 54 h 107"/>
                <a:gd name="T4" fmla="*/ 145 w 206"/>
                <a:gd name="T5" fmla="*/ 107 h 107"/>
                <a:gd name="T6" fmla="*/ 64 w 206"/>
                <a:gd name="T7" fmla="*/ 107 h 107"/>
                <a:gd name="T8" fmla="*/ 0 w 206"/>
                <a:gd name="T9" fmla="*/ 0 h 107"/>
                <a:gd name="T10" fmla="*/ 146 w 206"/>
                <a:gd name="T1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6" h="107">
                  <a:moveTo>
                    <a:pt x="146" y="0"/>
                  </a:moveTo>
                  <a:cubicBezTo>
                    <a:pt x="179" y="0"/>
                    <a:pt x="206" y="24"/>
                    <a:pt x="206" y="54"/>
                  </a:cubicBezTo>
                  <a:cubicBezTo>
                    <a:pt x="206" y="83"/>
                    <a:pt x="179" y="107"/>
                    <a:pt x="145" y="107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46" y="0"/>
                  </a:lnTo>
                  <a:close/>
                </a:path>
              </a:pathLst>
            </a:custGeom>
            <a:solidFill>
              <a:srgbClr val="CE53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41" name="Freeform 24"/>
            <p:cNvSpPr>
              <a:spLocks/>
            </p:cNvSpPr>
            <p:nvPr/>
          </p:nvSpPr>
          <p:spPr bwMode="auto">
            <a:xfrm>
              <a:off x="103188" y="2462213"/>
              <a:ext cx="168275" cy="119063"/>
            </a:xfrm>
            <a:custGeom>
              <a:avLst/>
              <a:gdLst>
                <a:gd name="T0" fmla="*/ 61 w 151"/>
                <a:gd name="T1" fmla="*/ 0 h 107"/>
                <a:gd name="T2" fmla="*/ 87 w 151"/>
                <a:gd name="T3" fmla="*/ 0 h 107"/>
                <a:gd name="T4" fmla="*/ 151 w 151"/>
                <a:gd name="T5" fmla="*/ 107 h 107"/>
                <a:gd name="T6" fmla="*/ 61 w 151"/>
                <a:gd name="T7" fmla="*/ 107 h 107"/>
                <a:gd name="T8" fmla="*/ 0 w 151"/>
                <a:gd name="T9" fmla="*/ 53 h 107"/>
                <a:gd name="T10" fmla="*/ 61 w 151"/>
                <a:gd name="T1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7">
                  <a:moveTo>
                    <a:pt x="61" y="0"/>
                  </a:moveTo>
                  <a:cubicBezTo>
                    <a:pt x="87" y="0"/>
                    <a:pt x="87" y="0"/>
                    <a:pt x="87" y="0"/>
                  </a:cubicBezTo>
                  <a:cubicBezTo>
                    <a:pt x="151" y="107"/>
                    <a:pt x="151" y="107"/>
                    <a:pt x="151" y="107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28" y="107"/>
                    <a:pt x="0" y="83"/>
                    <a:pt x="0" y="53"/>
                  </a:cubicBezTo>
                  <a:cubicBezTo>
                    <a:pt x="0" y="24"/>
                    <a:pt x="28" y="0"/>
                    <a:pt x="61" y="0"/>
                  </a:cubicBezTo>
                  <a:close/>
                </a:path>
              </a:pathLst>
            </a:custGeom>
            <a:solidFill>
              <a:srgbClr val="F5BA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42" name="Freeform 25"/>
            <p:cNvSpPr>
              <a:spLocks/>
            </p:cNvSpPr>
            <p:nvPr/>
          </p:nvSpPr>
          <p:spPr bwMode="auto">
            <a:xfrm>
              <a:off x="1546225" y="1149350"/>
              <a:ext cx="119062" cy="227013"/>
            </a:xfrm>
            <a:custGeom>
              <a:avLst/>
              <a:gdLst>
                <a:gd name="T0" fmla="*/ 108 w 108"/>
                <a:gd name="T1" fmla="*/ 142 h 203"/>
                <a:gd name="T2" fmla="*/ 54 w 108"/>
                <a:gd name="T3" fmla="*/ 203 h 203"/>
                <a:gd name="T4" fmla="*/ 0 w 108"/>
                <a:gd name="T5" fmla="*/ 142 h 203"/>
                <a:gd name="T6" fmla="*/ 1 w 108"/>
                <a:gd name="T7" fmla="*/ 0 h 203"/>
                <a:gd name="T8" fmla="*/ 108 w 108"/>
                <a:gd name="T9" fmla="*/ 69 h 203"/>
                <a:gd name="T10" fmla="*/ 108 w 108"/>
                <a:gd name="T11" fmla="*/ 14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203">
                  <a:moveTo>
                    <a:pt x="108" y="142"/>
                  </a:moveTo>
                  <a:cubicBezTo>
                    <a:pt x="108" y="176"/>
                    <a:pt x="84" y="203"/>
                    <a:pt x="54" y="203"/>
                  </a:cubicBezTo>
                  <a:cubicBezTo>
                    <a:pt x="25" y="203"/>
                    <a:pt x="0" y="176"/>
                    <a:pt x="0" y="14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08" y="69"/>
                    <a:pt x="108" y="69"/>
                    <a:pt x="108" y="69"/>
                  </a:cubicBezTo>
                  <a:lnTo>
                    <a:pt x="108" y="142"/>
                  </a:lnTo>
                  <a:close/>
                </a:path>
              </a:pathLst>
            </a:custGeom>
            <a:solidFill>
              <a:srgbClr val="887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43" name="Freeform 26"/>
            <p:cNvSpPr>
              <a:spLocks/>
            </p:cNvSpPr>
            <p:nvPr/>
          </p:nvSpPr>
          <p:spPr bwMode="auto">
            <a:xfrm>
              <a:off x="1546225" y="1049338"/>
              <a:ext cx="119062" cy="176213"/>
            </a:xfrm>
            <a:custGeom>
              <a:avLst/>
              <a:gdLst>
                <a:gd name="T0" fmla="*/ 107 w 107"/>
                <a:gd name="T1" fmla="*/ 159 h 159"/>
                <a:gd name="T2" fmla="*/ 0 w 107"/>
                <a:gd name="T3" fmla="*/ 90 h 159"/>
                <a:gd name="T4" fmla="*/ 0 w 107"/>
                <a:gd name="T5" fmla="*/ 61 h 159"/>
                <a:gd name="T6" fmla="*/ 53 w 107"/>
                <a:gd name="T7" fmla="*/ 0 h 159"/>
                <a:gd name="T8" fmla="*/ 107 w 107"/>
                <a:gd name="T9" fmla="*/ 61 h 159"/>
                <a:gd name="T10" fmla="*/ 107 w 107"/>
                <a:gd name="T1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159">
                  <a:moveTo>
                    <a:pt x="107" y="159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8"/>
                    <a:pt x="24" y="0"/>
                    <a:pt x="53" y="0"/>
                  </a:cubicBezTo>
                  <a:cubicBezTo>
                    <a:pt x="83" y="0"/>
                    <a:pt x="107" y="28"/>
                    <a:pt x="107" y="61"/>
                  </a:cubicBezTo>
                  <a:lnTo>
                    <a:pt x="107" y="159"/>
                  </a:lnTo>
                  <a:close/>
                </a:path>
              </a:pathLst>
            </a:custGeom>
            <a:solidFill>
              <a:srgbClr val="FFED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44" name="Freeform 27"/>
            <p:cNvSpPr>
              <a:spLocks/>
            </p:cNvSpPr>
            <p:nvPr/>
          </p:nvSpPr>
          <p:spPr bwMode="auto">
            <a:xfrm>
              <a:off x="1527175" y="3836988"/>
              <a:ext cx="119062" cy="179388"/>
            </a:xfrm>
            <a:custGeom>
              <a:avLst/>
              <a:gdLst>
                <a:gd name="T0" fmla="*/ 0 w 106"/>
                <a:gd name="T1" fmla="*/ 0 h 160"/>
                <a:gd name="T2" fmla="*/ 106 w 106"/>
                <a:gd name="T3" fmla="*/ 112 h 160"/>
                <a:gd name="T4" fmla="*/ 54 w 106"/>
                <a:gd name="T5" fmla="*/ 160 h 160"/>
                <a:gd name="T6" fmla="*/ 0 w 106"/>
                <a:gd name="T7" fmla="*/ 99 h 160"/>
                <a:gd name="T8" fmla="*/ 0 w 106"/>
                <a:gd name="T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60">
                  <a:moveTo>
                    <a:pt x="0" y="0"/>
                  </a:moveTo>
                  <a:cubicBezTo>
                    <a:pt x="106" y="112"/>
                    <a:pt x="106" y="112"/>
                    <a:pt x="106" y="112"/>
                  </a:cubicBezTo>
                  <a:cubicBezTo>
                    <a:pt x="101" y="139"/>
                    <a:pt x="79" y="160"/>
                    <a:pt x="54" y="160"/>
                  </a:cubicBezTo>
                  <a:cubicBezTo>
                    <a:pt x="24" y="160"/>
                    <a:pt x="0" y="133"/>
                    <a:pt x="0" y="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967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45" name="Freeform 28"/>
            <p:cNvSpPr>
              <a:spLocks/>
            </p:cNvSpPr>
            <p:nvPr/>
          </p:nvSpPr>
          <p:spPr bwMode="auto">
            <a:xfrm>
              <a:off x="1527175" y="3689350"/>
              <a:ext cx="120650" cy="273050"/>
            </a:xfrm>
            <a:custGeom>
              <a:avLst/>
              <a:gdLst>
                <a:gd name="T0" fmla="*/ 0 w 108"/>
                <a:gd name="T1" fmla="*/ 61 h 245"/>
                <a:gd name="T2" fmla="*/ 54 w 108"/>
                <a:gd name="T3" fmla="*/ 0 h 245"/>
                <a:gd name="T4" fmla="*/ 108 w 108"/>
                <a:gd name="T5" fmla="*/ 61 h 245"/>
                <a:gd name="T6" fmla="*/ 108 w 108"/>
                <a:gd name="T7" fmla="*/ 232 h 245"/>
                <a:gd name="T8" fmla="*/ 106 w 108"/>
                <a:gd name="T9" fmla="*/ 245 h 245"/>
                <a:gd name="T10" fmla="*/ 0 w 108"/>
                <a:gd name="T11" fmla="*/ 133 h 245"/>
                <a:gd name="T12" fmla="*/ 0 w 108"/>
                <a:gd name="T13" fmla="*/ 6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245">
                  <a:moveTo>
                    <a:pt x="0" y="61"/>
                  </a:moveTo>
                  <a:cubicBezTo>
                    <a:pt x="0" y="28"/>
                    <a:pt x="24" y="0"/>
                    <a:pt x="54" y="0"/>
                  </a:cubicBezTo>
                  <a:cubicBezTo>
                    <a:pt x="84" y="0"/>
                    <a:pt x="108" y="28"/>
                    <a:pt x="108" y="61"/>
                  </a:cubicBezTo>
                  <a:cubicBezTo>
                    <a:pt x="108" y="232"/>
                    <a:pt x="108" y="232"/>
                    <a:pt x="108" y="232"/>
                  </a:cubicBezTo>
                  <a:cubicBezTo>
                    <a:pt x="108" y="237"/>
                    <a:pt x="107" y="241"/>
                    <a:pt x="106" y="245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61"/>
                  </a:lnTo>
                  <a:close/>
                </a:path>
              </a:pathLst>
            </a:custGeom>
            <a:solidFill>
              <a:srgbClr val="FFED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46" name="Freeform 29"/>
            <p:cNvSpPr>
              <a:spLocks/>
            </p:cNvSpPr>
            <p:nvPr/>
          </p:nvSpPr>
          <p:spPr bwMode="auto">
            <a:xfrm>
              <a:off x="2771775" y="2432050"/>
              <a:ext cx="241300" cy="120650"/>
            </a:xfrm>
            <a:custGeom>
              <a:avLst/>
              <a:gdLst>
                <a:gd name="T0" fmla="*/ 1 w 216"/>
                <a:gd name="T1" fmla="*/ 54 h 108"/>
                <a:gd name="T2" fmla="*/ 62 w 216"/>
                <a:gd name="T3" fmla="*/ 0 h 108"/>
                <a:gd name="T4" fmla="*/ 216 w 216"/>
                <a:gd name="T5" fmla="*/ 1 h 108"/>
                <a:gd name="T6" fmla="*/ 168 w 216"/>
                <a:gd name="T7" fmla="*/ 108 h 108"/>
                <a:gd name="T8" fmla="*/ 61 w 216"/>
                <a:gd name="T9" fmla="*/ 108 h 108"/>
                <a:gd name="T10" fmla="*/ 1 w 216"/>
                <a:gd name="T11" fmla="*/ 5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" h="108">
                  <a:moveTo>
                    <a:pt x="1" y="54"/>
                  </a:moveTo>
                  <a:cubicBezTo>
                    <a:pt x="1" y="25"/>
                    <a:pt x="28" y="0"/>
                    <a:pt x="62" y="0"/>
                  </a:cubicBezTo>
                  <a:cubicBezTo>
                    <a:pt x="216" y="1"/>
                    <a:pt x="216" y="1"/>
                    <a:pt x="216" y="1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28" y="108"/>
                    <a:pt x="0" y="84"/>
                    <a:pt x="1" y="54"/>
                  </a:cubicBezTo>
                  <a:close/>
                </a:path>
              </a:pathLst>
            </a:custGeom>
            <a:solidFill>
              <a:srgbClr val="F5BA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47" name="Freeform 30"/>
            <p:cNvSpPr>
              <a:spLocks/>
            </p:cNvSpPr>
            <p:nvPr/>
          </p:nvSpPr>
          <p:spPr bwMode="auto">
            <a:xfrm>
              <a:off x="2959100" y="2433638"/>
              <a:ext cx="139700" cy="119063"/>
            </a:xfrm>
            <a:custGeom>
              <a:avLst/>
              <a:gdLst>
                <a:gd name="T0" fmla="*/ 65 w 126"/>
                <a:gd name="T1" fmla="*/ 0 h 107"/>
                <a:gd name="T2" fmla="*/ 126 w 126"/>
                <a:gd name="T3" fmla="*/ 54 h 107"/>
                <a:gd name="T4" fmla="*/ 65 w 126"/>
                <a:gd name="T5" fmla="*/ 107 h 107"/>
                <a:gd name="T6" fmla="*/ 0 w 126"/>
                <a:gd name="T7" fmla="*/ 107 h 107"/>
                <a:gd name="T8" fmla="*/ 48 w 126"/>
                <a:gd name="T9" fmla="*/ 0 h 107"/>
                <a:gd name="T10" fmla="*/ 65 w 126"/>
                <a:gd name="T1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107">
                  <a:moveTo>
                    <a:pt x="65" y="0"/>
                  </a:moveTo>
                  <a:cubicBezTo>
                    <a:pt x="98" y="0"/>
                    <a:pt x="126" y="24"/>
                    <a:pt x="126" y="54"/>
                  </a:cubicBezTo>
                  <a:cubicBezTo>
                    <a:pt x="126" y="83"/>
                    <a:pt x="98" y="107"/>
                    <a:pt x="65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65" y="0"/>
                  </a:lnTo>
                  <a:close/>
                </a:path>
              </a:pathLst>
            </a:custGeom>
            <a:solidFill>
              <a:srgbClr val="D7D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48" name="Freeform 31"/>
            <p:cNvSpPr>
              <a:spLocks/>
            </p:cNvSpPr>
            <p:nvPr/>
          </p:nvSpPr>
          <p:spPr bwMode="auto">
            <a:xfrm>
              <a:off x="585788" y="1616075"/>
              <a:ext cx="112712" cy="98425"/>
            </a:xfrm>
            <a:custGeom>
              <a:avLst/>
              <a:gdLst>
                <a:gd name="T0" fmla="*/ 71 w 71"/>
                <a:gd name="T1" fmla="*/ 9 h 62"/>
                <a:gd name="T2" fmla="*/ 63 w 71"/>
                <a:gd name="T3" fmla="*/ 62 h 62"/>
                <a:gd name="T4" fmla="*/ 0 w 71"/>
                <a:gd name="T5" fmla="*/ 0 h 62"/>
                <a:gd name="T6" fmla="*/ 71 w 71"/>
                <a:gd name="T7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62">
                  <a:moveTo>
                    <a:pt x="71" y="9"/>
                  </a:moveTo>
                  <a:lnTo>
                    <a:pt x="63" y="62"/>
                  </a:lnTo>
                  <a:lnTo>
                    <a:pt x="0" y="0"/>
                  </a:lnTo>
                  <a:lnTo>
                    <a:pt x="71" y="9"/>
                  </a:lnTo>
                  <a:close/>
                </a:path>
              </a:pathLst>
            </a:custGeom>
            <a:solidFill>
              <a:srgbClr val="EFB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49" name="Freeform 32"/>
            <p:cNvSpPr>
              <a:spLocks/>
            </p:cNvSpPr>
            <p:nvPr/>
          </p:nvSpPr>
          <p:spPr bwMode="auto">
            <a:xfrm>
              <a:off x="685800" y="1630363"/>
              <a:ext cx="128587" cy="128588"/>
            </a:xfrm>
            <a:custGeom>
              <a:avLst/>
              <a:gdLst>
                <a:gd name="T0" fmla="*/ 87 w 115"/>
                <a:gd name="T1" fmla="*/ 11 h 114"/>
                <a:gd name="T2" fmla="*/ 89 w 115"/>
                <a:gd name="T3" fmla="*/ 12 h 114"/>
                <a:gd name="T4" fmla="*/ 94 w 115"/>
                <a:gd name="T5" fmla="*/ 93 h 114"/>
                <a:gd name="T6" fmla="*/ 12 w 115"/>
                <a:gd name="T7" fmla="*/ 88 h 114"/>
                <a:gd name="T8" fmla="*/ 0 w 115"/>
                <a:gd name="T9" fmla="*/ 75 h 114"/>
                <a:gd name="T10" fmla="*/ 12 w 115"/>
                <a:gd name="T11" fmla="*/ 0 h 114"/>
                <a:gd name="T12" fmla="*/ 87 w 115"/>
                <a:gd name="T13" fmla="*/ 1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" h="114">
                  <a:moveTo>
                    <a:pt x="87" y="11"/>
                  </a:moveTo>
                  <a:cubicBezTo>
                    <a:pt x="89" y="12"/>
                    <a:pt x="89" y="12"/>
                    <a:pt x="89" y="12"/>
                  </a:cubicBezTo>
                  <a:cubicBezTo>
                    <a:pt x="112" y="36"/>
                    <a:pt x="115" y="72"/>
                    <a:pt x="94" y="93"/>
                  </a:cubicBezTo>
                  <a:cubicBezTo>
                    <a:pt x="73" y="114"/>
                    <a:pt x="36" y="112"/>
                    <a:pt x="12" y="88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87" y="11"/>
                  </a:lnTo>
                  <a:close/>
                </a:path>
              </a:pathLst>
            </a:custGeom>
            <a:solidFill>
              <a:srgbClr val="ECE1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0" name="Freeform 33"/>
            <p:cNvSpPr>
              <a:spLocks/>
            </p:cNvSpPr>
            <p:nvPr/>
          </p:nvSpPr>
          <p:spPr bwMode="auto">
            <a:xfrm>
              <a:off x="536575" y="1481138"/>
              <a:ext cx="173037" cy="149225"/>
            </a:xfrm>
            <a:custGeom>
              <a:avLst/>
              <a:gdLst>
                <a:gd name="T0" fmla="*/ 45 w 155"/>
                <a:gd name="T1" fmla="*/ 122 h 135"/>
                <a:gd name="T2" fmla="*/ 26 w 155"/>
                <a:gd name="T3" fmla="*/ 102 h 135"/>
                <a:gd name="T4" fmla="*/ 21 w 155"/>
                <a:gd name="T5" fmla="*/ 21 h 135"/>
                <a:gd name="T6" fmla="*/ 102 w 155"/>
                <a:gd name="T7" fmla="*/ 26 h 135"/>
                <a:gd name="T8" fmla="*/ 155 w 155"/>
                <a:gd name="T9" fmla="*/ 79 h 135"/>
                <a:gd name="T10" fmla="*/ 146 w 155"/>
                <a:gd name="T11" fmla="*/ 135 h 135"/>
                <a:gd name="T12" fmla="*/ 45 w 155"/>
                <a:gd name="T13" fmla="*/ 12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135">
                  <a:moveTo>
                    <a:pt x="45" y="122"/>
                  </a:moveTo>
                  <a:cubicBezTo>
                    <a:pt x="26" y="102"/>
                    <a:pt x="26" y="102"/>
                    <a:pt x="26" y="102"/>
                  </a:cubicBezTo>
                  <a:cubicBezTo>
                    <a:pt x="2" y="78"/>
                    <a:pt x="0" y="42"/>
                    <a:pt x="21" y="21"/>
                  </a:cubicBezTo>
                  <a:cubicBezTo>
                    <a:pt x="42" y="0"/>
                    <a:pt x="78" y="2"/>
                    <a:pt x="102" y="26"/>
                  </a:cubicBezTo>
                  <a:cubicBezTo>
                    <a:pt x="155" y="79"/>
                    <a:pt x="155" y="79"/>
                    <a:pt x="155" y="79"/>
                  </a:cubicBezTo>
                  <a:cubicBezTo>
                    <a:pt x="146" y="135"/>
                    <a:pt x="146" y="135"/>
                    <a:pt x="146" y="135"/>
                  </a:cubicBezTo>
                  <a:lnTo>
                    <a:pt x="45" y="122"/>
                  </a:lnTo>
                  <a:close/>
                </a:path>
              </a:pathLst>
            </a:custGeom>
            <a:solidFill>
              <a:srgbClr val="F9A0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" name="Freeform 34"/>
            <p:cNvSpPr>
              <a:spLocks/>
            </p:cNvSpPr>
            <p:nvPr/>
          </p:nvSpPr>
          <p:spPr bwMode="auto">
            <a:xfrm>
              <a:off x="698500" y="1568450"/>
              <a:ext cx="84137" cy="74613"/>
            </a:xfrm>
            <a:custGeom>
              <a:avLst/>
              <a:gdLst>
                <a:gd name="T0" fmla="*/ 7 w 53"/>
                <a:gd name="T1" fmla="*/ 0 h 47"/>
                <a:gd name="T2" fmla="*/ 53 w 53"/>
                <a:gd name="T3" fmla="*/ 47 h 47"/>
                <a:gd name="T4" fmla="*/ 0 w 53"/>
                <a:gd name="T5" fmla="*/ 39 h 47"/>
                <a:gd name="T6" fmla="*/ 7 w 53"/>
                <a:gd name="T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47">
                  <a:moveTo>
                    <a:pt x="7" y="0"/>
                  </a:moveTo>
                  <a:lnTo>
                    <a:pt x="53" y="47"/>
                  </a:lnTo>
                  <a:lnTo>
                    <a:pt x="0" y="39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D7D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2" name="Freeform 35"/>
            <p:cNvSpPr>
              <a:spLocks/>
            </p:cNvSpPr>
            <p:nvPr/>
          </p:nvSpPr>
          <p:spPr bwMode="auto">
            <a:xfrm>
              <a:off x="2487613" y="1579563"/>
              <a:ext cx="85725" cy="77788"/>
            </a:xfrm>
            <a:custGeom>
              <a:avLst/>
              <a:gdLst>
                <a:gd name="T0" fmla="*/ 0 w 54"/>
                <a:gd name="T1" fmla="*/ 49 h 49"/>
                <a:gd name="T2" fmla="*/ 48 w 54"/>
                <a:gd name="T3" fmla="*/ 0 h 49"/>
                <a:gd name="T4" fmla="*/ 54 w 54"/>
                <a:gd name="T5" fmla="*/ 39 h 49"/>
                <a:gd name="T6" fmla="*/ 0 w 54"/>
                <a:gd name="T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49">
                  <a:moveTo>
                    <a:pt x="0" y="49"/>
                  </a:moveTo>
                  <a:lnTo>
                    <a:pt x="48" y="0"/>
                  </a:lnTo>
                  <a:lnTo>
                    <a:pt x="54" y="39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D7D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3" name="Freeform 36"/>
            <p:cNvSpPr>
              <a:spLocks/>
            </p:cNvSpPr>
            <p:nvPr/>
          </p:nvSpPr>
          <p:spPr bwMode="auto">
            <a:xfrm>
              <a:off x="2424113" y="1641475"/>
              <a:ext cx="161925" cy="161925"/>
            </a:xfrm>
            <a:custGeom>
              <a:avLst/>
              <a:gdLst>
                <a:gd name="T0" fmla="*/ 21 w 145"/>
                <a:gd name="T1" fmla="*/ 124 h 145"/>
                <a:gd name="T2" fmla="*/ 26 w 145"/>
                <a:gd name="T3" fmla="*/ 43 h 145"/>
                <a:gd name="T4" fmla="*/ 56 w 145"/>
                <a:gd name="T5" fmla="*/ 13 h 145"/>
                <a:gd name="T6" fmla="*/ 134 w 145"/>
                <a:gd name="T7" fmla="*/ 0 h 145"/>
                <a:gd name="T8" fmla="*/ 145 w 145"/>
                <a:gd name="T9" fmla="*/ 76 h 145"/>
                <a:gd name="T10" fmla="*/ 102 w 145"/>
                <a:gd name="T11" fmla="*/ 119 h 145"/>
                <a:gd name="T12" fmla="*/ 21 w 145"/>
                <a:gd name="T13" fmla="*/ 12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" h="145">
                  <a:moveTo>
                    <a:pt x="21" y="124"/>
                  </a:moveTo>
                  <a:cubicBezTo>
                    <a:pt x="0" y="103"/>
                    <a:pt x="2" y="66"/>
                    <a:pt x="26" y="4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45" y="76"/>
                    <a:pt x="145" y="76"/>
                    <a:pt x="145" y="76"/>
                  </a:cubicBezTo>
                  <a:cubicBezTo>
                    <a:pt x="102" y="119"/>
                    <a:pt x="102" y="119"/>
                    <a:pt x="102" y="119"/>
                  </a:cubicBezTo>
                  <a:cubicBezTo>
                    <a:pt x="78" y="143"/>
                    <a:pt x="42" y="145"/>
                    <a:pt x="21" y="124"/>
                  </a:cubicBezTo>
                  <a:close/>
                </a:path>
              </a:pathLst>
            </a:custGeom>
            <a:solidFill>
              <a:srgbClr val="F1AA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4" name="Freeform 37"/>
            <p:cNvSpPr>
              <a:spLocks/>
            </p:cNvSpPr>
            <p:nvPr/>
          </p:nvSpPr>
          <p:spPr bwMode="auto">
            <a:xfrm>
              <a:off x="2563813" y="1525588"/>
              <a:ext cx="136525" cy="115888"/>
            </a:xfrm>
            <a:custGeom>
              <a:avLst/>
              <a:gdLst>
                <a:gd name="T0" fmla="*/ 0 w 122"/>
                <a:gd name="T1" fmla="*/ 48 h 104"/>
                <a:gd name="T2" fmla="*/ 22 w 122"/>
                <a:gd name="T3" fmla="*/ 26 h 104"/>
                <a:gd name="T4" fmla="*/ 104 w 122"/>
                <a:gd name="T5" fmla="*/ 21 h 104"/>
                <a:gd name="T6" fmla="*/ 109 w 122"/>
                <a:gd name="T7" fmla="*/ 88 h 104"/>
                <a:gd name="T8" fmla="*/ 9 w 122"/>
                <a:gd name="T9" fmla="*/ 104 h 104"/>
                <a:gd name="T10" fmla="*/ 0 w 122"/>
                <a:gd name="T11" fmla="*/ 4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2" h="104">
                  <a:moveTo>
                    <a:pt x="0" y="48"/>
                  </a:moveTo>
                  <a:cubicBezTo>
                    <a:pt x="22" y="26"/>
                    <a:pt x="22" y="26"/>
                    <a:pt x="22" y="26"/>
                  </a:cubicBezTo>
                  <a:cubicBezTo>
                    <a:pt x="46" y="2"/>
                    <a:pt x="83" y="0"/>
                    <a:pt x="104" y="21"/>
                  </a:cubicBezTo>
                  <a:cubicBezTo>
                    <a:pt x="121" y="38"/>
                    <a:pt x="122" y="65"/>
                    <a:pt x="109" y="88"/>
                  </a:cubicBezTo>
                  <a:cubicBezTo>
                    <a:pt x="9" y="104"/>
                    <a:pt x="9" y="104"/>
                    <a:pt x="9" y="104"/>
                  </a:cubicBezTo>
                  <a:lnTo>
                    <a:pt x="0" y="48"/>
                  </a:lnTo>
                  <a:close/>
                </a:path>
              </a:pathLst>
            </a:custGeom>
            <a:solidFill>
              <a:srgbClr val="EA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5" name="Freeform 38"/>
            <p:cNvSpPr>
              <a:spLocks/>
            </p:cNvSpPr>
            <p:nvPr/>
          </p:nvSpPr>
          <p:spPr bwMode="auto">
            <a:xfrm>
              <a:off x="2573338" y="1624013"/>
              <a:ext cx="112712" cy="103188"/>
            </a:xfrm>
            <a:custGeom>
              <a:avLst/>
              <a:gdLst>
                <a:gd name="T0" fmla="*/ 100 w 100"/>
                <a:gd name="T1" fmla="*/ 0 h 92"/>
                <a:gd name="T2" fmla="*/ 89 w 100"/>
                <a:gd name="T3" fmla="*/ 14 h 92"/>
                <a:gd name="T4" fmla="*/ 11 w 100"/>
                <a:gd name="T5" fmla="*/ 92 h 92"/>
                <a:gd name="T6" fmla="*/ 0 w 100"/>
                <a:gd name="T7" fmla="*/ 16 h 92"/>
                <a:gd name="T8" fmla="*/ 100 w 100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92">
                  <a:moveTo>
                    <a:pt x="100" y="0"/>
                  </a:moveTo>
                  <a:cubicBezTo>
                    <a:pt x="97" y="5"/>
                    <a:pt x="94" y="10"/>
                    <a:pt x="89" y="14"/>
                  </a:cubicBezTo>
                  <a:cubicBezTo>
                    <a:pt x="11" y="92"/>
                    <a:pt x="11" y="92"/>
                    <a:pt x="11" y="92"/>
                  </a:cubicBezTo>
                  <a:cubicBezTo>
                    <a:pt x="0" y="16"/>
                    <a:pt x="0" y="16"/>
                    <a:pt x="0" y="16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rgbClr val="D7D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6" name="Freeform 39"/>
            <p:cNvSpPr>
              <a:spLocks/>
            </p:cNvSpPr>
            <p:nvPr/>
          </p:nvSpPr>
          <p:spPr bwMode="auto">
            <a:xfrm>
              <a:off x="604838" y="3498850"/>
              <a:ext cx="204787" cy="120650"/>
            </a:xfrm>
            <a:custGeom>
              <a:avLst/>
              <a:gdLst>
                <a:gd name="T0" fmla="*/ 27 w 183"/>
                <a:gd name="T1" fmla="*/ 6 h 108"/>
                <a:gd name="T2" fmla="*/ 33 w 183"/>
                <a:gd name="T3" fmla="*/ 0 h 108"/>
                <a:gd name="T4" fmla="*/ 183 w 183"/>
                <a:gd name="T5" fmla="*/ 2 h 108"/>
                <a:gd name="T6" fmla="*/ 103 w 183"/>
                <a:gd name="T7" fmla="*/ 82 h 108"/>
                <a:gd name="T8" fmla="*/ 21 w 183"/>
                <a:gd name="T9" fmla="*/ 87 h 108"/>
                <a:gd name="T10" fmla="*/ 27 w 183"/>
                <a:gd name="T11" fmla="*/ 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3" h="108">
                  <a:moveTo>
                    <a:pt x="27" y="6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83" y="2"/>
                    <a:pt x="183" y="2"/>
                    <a:pt x="183" y="2"/>
                  </a:cubicBezTo>
                  <a:cubicBezTo>
                    <a:pt x="103" y="82"/>
                    <a:pt x="103" y="82"/>
                    <a:pt x="103" y="82"/>
                  </a:cubicBezTo>
                  <a:cubicBezTo>
                    <a:pt x="79" y="106"/>
                    <a:pt x="42" y="108"/>
                    <a:pt x="21" y="87"/>
                  </a:cubicBezTo>
                  <a:cubicBezTo>
                    <a:pt x="0" y="66"/>
                    <a:pt x="3" y="30"/>
                    <a:pt x="27" y="6"/>
                  </a:cubicBezTo>
                  <a:close/>
                </a:path>
              </a:pathLst>
            </a:custGeom>
            <a:solidFill>
              <a:srgbClr val="FFD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7" name="Freeform 40"/>
            <p:cNvSpPr>
              <a:spLocks/>
            </p:cNvSpPr>
            <p:nvPr/>
          </p:nvSpPr>
          <p:spPr bwMode="auto">
            <a:xfrm>
              <a:off x="641350" y="3341688"/>
              <a:ext cx="242887" cy="158750"/>
            </a:xfrm>
            <a:custGeom>
              <a:avLst/>
              <a:gdLst>
                <a:gd name="T0" fmla="*/ 115 w 217"/>
                <a:gd name="T1" fmla="*/ 26 h 143"/>
                <a:gd name="T2" fmla="*/ 196 w 217"/>
                <a:gd name="T3" fmla="*/ 21 h 143"/>
                <a:gd name="T4" fmla="*/ 191 w 217"/>
                <a:gd name="T5" fmla="*/ 102 h 143"/>
                <a:gd name="T6" fmla="*/ 150 w 217"/>
                <a:gd name="T7" fmla="*/ 143 h 143"/>
                <a:gd name="T8" fmla="*/ 0 w 217"/>
                <a:gd name="T9" fmla="*/ 141 h 143"/>
                <a:gd name="T10" fmla="*/ 115 w 217"/>
                <a:gd name="T11" fmla="*/ 26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7" h="143">
                  <a:moveTo>
                    <a:pt x="115" y="26"/>
                  </a:moveTo>
                  <a:cubicBezTo>
                    <a:pt x="138" y="2"/>
                    <a:pt x="175" y="0"/>
                    <a:pt x="196" y="21"/>
                  </a:cubicBezTo>
                  <a:cubicBezTo>
                    <a:pt x="217" y="42"/>
                    <a:pt x="214" y="79"/>
                    <a:pt x="191" y="102"/>
                  </a:cubicBezTo>
                  <a:cubicBezTo>
                    <a:pt x="150" y="143"/>
                    <a:pt x="150" y="143"/>
                    <a:pt x="150" y="143"/>
                  </a:cubicBezTo>
                  <a:cubicBezTo>
                    <a:pt x="0" y="141"/>
                    <a:pt x="0" y="141"/>
                    <a:pt x="0" y="141"/>
                  </a:cubicBezTo>
                  <a:lnTo>
                    <a:pt x="115" y="26"/>
                  </a:lnTo>
                  <a:close/>
                </a:path>
              </a:pathLst>
            </a:custGeom>
            <a:solidFill>
              <a:srgbClr val="F1AA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8" name="Freeform 41"/>
            <p:cNvSpPr>
              <a:spLocks/>
            </p:cNvSpPr>
            <p:nvPr/>
          </p:nvSpPr>
          <p:spPr bwMode="auto">
            <a:xfrm>
              <a:off x="2303463" y="3405188"/>
              <a:ext cx="225425" cy="260350"/>
            </a:xfrm>
            <a:custGeom>
              <a:avLst/>
              <a:gdLst>
                <a:gd name="T0" fmla="*/ 142 w 142"/>
                <a:gd name="T1" fmla="*/ 5 h 164"/>
                <a:gd name="T2" fmla="*/ 20 w 142"/>
                <a:gd name="T3" fmla="*/ 160 h 164"/>
                <a:gd name="T4" fmla="*/ 17 w 142"/>
                <a:gd name="T5" fmla="*/ 164 h 164"/>
                <a:gd name="T6" fmla="*/ 16 w 142"/>
                <a:gd name="T7" fmla="*/ 164 h 164"/>
                <a:gd name="T8" fmla="*/ 0 w 142"/>
                <a:gd name="T9" fmla="*/ 64 h 164"/>
                <a:gd name="T10" fmla="*/ 64 w 142"/>
                <a:gd name="T11" fmla="*/ 0 h 164"/>
                <a:gd name="T12" fmla="*/ 142 w 142"/>
                <a:gd name="T13" fmla="*/ 3 h 164"/>
                <a:gd name="T14" fmla="*/ 142 w 142"/>
                <a:gd name="T15" fmla="*/ 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164">
                  <a:moveTo>
                    <a:pt x="142" y="5"/>
                  </a:moveTo>
                  <a:lnTo>
                    <a:pt x="20" y="160"/>
                  </a:lnTo>
                  <a:lnTo>
                    <a:pt x="17" y="164"/>
                  </a:lnTo>
                  <a:lnTo>
                    <a:pt x="16" y="164"/>
                  </a:lnTo>
                  <a:lnTo>
                    <a:pt x="0" y="64"/>
                  </a:lnTo>
                  <a:lnTo>
                    <a:pt x="64" y="0"/>
                  </a:lnTo>
                  <a:lnTo>
                    <a:pt x="142" y="3"/>
                  </a:lnTo>
                  <a:lnTo>
                    <a:pt x="142" y="5"/>
                  </a:lnTo>
                  <a:close/>
                </a:path>
              </a:pathLst>
            </a:custGeom>
            <a:solidFill>
              <a:srgbClr val="DB5C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9" name="Freeform 42"/>
            <p:cNvSpPr>
              <a:spLocks/>
            </p:cNvSpPr>
            <p:nvPr/>
          </p:nvSpPr>
          <p:spPr bwMode="auto">
            <a:xfrm>
              <a:off x="2405063" y="3124200"/>
              <a:ext cx="292100" cy="285750"/>
            </a:xfrm>
            <a:custGeom>
              <a:avLst/>
              <a:gdLst>
                <a:gd name="T0" fmla="*/ 78 w 184"/>
                <a:gd name="T1" fmla="*/ 180 h 180"/>
                <a:gd name="T2" fmla="*/ 0 w 184"/>
                <a:gd name="T3" fmla="*/ 177 h 180"/>
                <a:gd name="T4" fmla="*/ 175 w 184"/>
                <a:gd name="T5" fmla="*/ 0 h 180"/>
                <a:gd name="T6" fmla="*/ 184 w 184"/>
                <a:gd name="T7" fmla="*/ 25 h 180"/>
                <a:gd name="T8" fmla="*/ 78 w 184"/>
                <a:gd name="T9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180">
                  <a:moveTo>
                    <a:pt x="78" y="180"/>
                  </a:moveTo>
                  <a:lnTo>
                    <a:pt x="0" y="177"/>
                  </a:lnTo>
                  <a:lnTo>
                    <a:pt x="175" y="0"/>
                  </a:lnTo>
                  <a:lnTo>
                    <a:pt x="184" y="25"/>
                  </a:lnTo>
                  <a:lnTo>
                    <a:pt x="78" y="180"/>
                  </a:lnTo>
                  <a:close/>
                </a:path>
              </a:pathLst>
            </a:custGeom>
            <a:solidFill>
              <a:srgbClr val="ABC8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60" name="Freeform 43"/>
            <p:cNvSpPr>
              <a:spLocks/>
            </p:cNvSpPr>
            <p:nvPr/>
          </p:nvSpPr>
          <p:spPr bwMode="auto">
            <a:xfrm>
              <a:off x="2682875" y="3017838"/>
              <a:ext cx="195262" cy="146050"/>
            </a:xfrm>
            <a:custGeom>
              <a:avLst/>
              <a:gdLst>
                <a:gd name="T0" fmla="*/ 13 w 175"/>
                <a:gd name="T1" fmla="*/ 131 h 131"/>
                <a:gd name="T2" fmla="*/ 0 w 175"/>
                <a:gd name="T3" fmla="*/ 96 h 131"/>
                <a:gd name="T4" fmla="*/ 73 w 175"/>
                <a:gd name="T5" fmla="*/ 22 h 131"/>
                <a:gd name="T6" fmla="*/ 156 w 175"/>
                <a:gd name="T7" fmla="*/ 23 h 131"/>
                <a:gd name="T8" fmla="*/ 171 w 175"/>
                <a:gd name="T9" fmla="*/ 74 h 131"/>
                <a:gd name="T10" fmla="*/ 14 w 175"/>
                <a:gd name="T11" fmla="*/ 131 h 131"/>
                <a:gd name="T12" fmla="*/ 13 w 175"/>
                <a:gd name="T13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5" h="131">
                  <a:moveTo>
                    <a:pt x="13" y="131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96" y="0"/>
                    <a:pt x="134" y="1"/>
                    <a:pt x="156" y="23"/>
                  </a:cubicBezTo>
                  <a:cubicBezTo>
                    <a:pt x="170" y="37"/>
                    <a:pt x="175" y="56"/>
                    <a:pt x="171" y="74"/>
                  </a:cubicBezTo>
                  <a:cubicBezTo>
                    <a:pt x="14" y="131"/>
                    <a:pt x="14" y="131"/>
                    <a:pt x="14" y="131"/>
                  </a:cubicBezTo>
                  <a:lnTo>
                    <a:pt x="13" y="131"/>
                  </a:lnTo>
                  <a:close/>
                </a:path>
              </a:pathLst>
            </a:custGeom>
            <a:solidFill>
              <a:srgbClr val="A967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61" name="Freeform 44"/>
            <p:cNvSpPr>
              <a:spLocks/>
            </p:cNvSpPr>
            <p:nvPr/>
          </p:nvSpPr>
          <p:spPr bwMode="auto">
            <a:xfrm>
              <a:off x="2697163" y="3100388"/>
              <a:ext cx="176212" cy="157163"/>
            </a:xfrm>
            <a:custGeom>
              <a:avLst/>
              <a:gdLst>
                <a:gd name="T0" fmla="*/ 32 w 158"/>
                <a:gd name="T1" fmla="*/ 141 h 141"/>
                <a:gd name="T2" fmla="*/ 0 w 158"/>
                <a:gd name="T3" fmla="*/ 57 h 141"/>
                <a:gd name="T4" fmla="*/ 1 w 158"/>
                <a:gd name="T5" fmla="*/ 57 h 141"/>
                <a:gd name="T6" fmla="*/ 158 w 158"/>
                <a:gd name="T7" fmla="*/ 0 h 141"/>
                <a:gd name="T8" fmla="*/ 142 w 158"/>
                <a:gd name="T9" fmla="*/ 30 h 141"/>
                <a:gd name="T10" fmla="*/ 32 w 158"/>
                <a:gd name="T11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8" h="141">
                  <a:moveTo>
                    <a:pt x="32" y="141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56" y="11"/>
                    <a:pt x="151" y="21"/>
                    <a:pt x="142" y="30"/>
                  </a:cubicBezTo>
                  <a:lnTo>
                    <a:pt x="32" y="141"/>
                  </a:lnTo>
                  <a:close/>
                </a:path>
              </a:pathLst>
            </a:custGeom>
            <a:solidFill>
              <a:srgbClr val="EFB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62" name="Freeform 45"/>
            <p:cNvSpPr>
              <a:spLocks/>
            </p:cNvSpPr>
            <p:nvPr/>
          </p:nvSpPr>
          <p:spPr bwMode="auto">
            <a:xfrm>
              <a:off x="2335213" y="3409950"/>
              <a:ext cx="244475" cy="249238"/>
            </a:xfrm>
            <a:custGeom>
              <a:avLst/>
              <a:gdLst>
                <a:gd name="T0" fmla="*/ 122 w 154"/>
                <a:gd name="T1" fmla="*/ 0 h 157"/>
                <a:gd name="T2" fmla="*/ 154 w 154"/>
                <a:gd name="T3" fmla="*/ 2 h 157"/>
                <a:gd name="T4" fmla="*/ 0 w 154"/>
                <a:gd name="T5" fmla="*/ 157 h 157"/>
                <a:gd name="T6" fmla="*/ 122 w 154"/>
                <a:gd name="T7" fmla="*/ 2 h 157"/>
                <a:gd name="T8" fmla="*/ 122 w 154"/>
                <a:gd name="T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57">
                  <a:moveTo>
                    <a:pt x="122" y="0"/>
                  </a:moveTo>
                  <a:lnTo>
                    <a:pt x="154" y="2"/>
                  </a:lnTo>
                  <a:lnTo>
                    <a:pt x="0" y="157"/>
                  </a:lnTo>
                  <a:lnTo>
                    <a:pt x="122" y="2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96A5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63" name="Freeform 46"/>
            <p:cNvSpPr>
              <a:spLocks/>
            </p:cNvSpPr>
            <p:nvPr/>
          </p:nvSpPr>
          <p:spPr bwMode="auto">
            <a:xfrm>
              <a:off x="2159000" y="3629025"/>
              <a:ext cx="95250" cy="165100"/>
            </a:xfrm>
            <a:custGeom>
              <a:avLst/>
              <a:gdLst>
                <a:gd name="T0" fmla="*/ 23 w 86"/>
                <a:gd name="T1" fmla="*/ 0 h 148"/>
                <a:gd name="T2" fmla="*/ 86 w 86"/>
                <a:gd name="T3" fmla="*/ 100 h 148"/>
                <a:gd name="T4" fmla="*/ 58 w 86"/>
                <a:gd name="T5" fmla="*/ 128 h 148"/>
                <a:gd name="T6" fmla="*/ 0 w 86"/>
                <a:gd name="T7" fmla="*/ 142 h 148"/>
                <a:gd name="T8" fmla="*/ 22 w 86"/>
                <a:gd name="T9" fmla="*/ 0 h 148"/>
                <a:gd name="T10" fmla="*/ 23 w 86"/>
                <a:gd name="T11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148">
                  <a:moveTo>
                    <a:pt x="23" y="0"/>
                  </a:moveTo>
                  <a:cubicBezTo>
                    <a:pt x="86" y="100"/>
                    <a:pt x="86" y="100"/>
                    <a:pt x="86" y="100"/>
                  </a:cubicBezTo>
                  <a:cubicBezTo>
                    <a:pt x="58" y="128"/>
                    <a:pt x="58" y="128"/>
                    <a:pt x="58" y="128"/>
                  </a:cubicBezTo>
                  <a:cubicBezTo>
                    <a:pt x="43" y="144"/>
                    <a:pt x="20" y="148"/>
                    <a:pt x="0" y="142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887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20" name="Freeform 47"/>
            <p:cNvSpPr>
              <a:spLocks/>
            </p:cNvSpPr>
            <p:nvPr/>
          </p:nvSpPr>
          <p:spPr bwMode="auto">
            <a:xfrm>
              <a:off x="2184400" y="3629025"/>
              <a:ext cx="144462" cy="111125"/>
            </a:xfrm>
            <a:custGeom>
              <a:avLst/>
              <a:gdLst>
                <a:gd name="T0" fmla="*/ 91 w 91"/>
                <a:gd name="T1" fmla="*/ 23 h 70"/>
                <a:gd name="T2" fmla="*/ 91 w 91"/>
                <a:gd name="T3" fmla="*/ 24 h 70"/>
                <a:gd name="T4" fmla="*/ 44 w 91"/>
                <a:gd name="T5" fmla="*/ 70 h 70"/>
                <a:gd name="T6" fmla="*/ 0 w 91"/>
                <a:gd name="T7" fmla="*/ 0 h 70"/>
                <a:gd name="T8" fmla="*/ 91 w 91"/>
                <a:gd name="T9" fmla="*/ 2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70">
                  <a:moveTo>
                    <a:pt x="91" y="23"/>
                  </a:moveTo>
                  <a:lnTo>
                    <a:pt x="91" y="24"/>
                  </a:lnTo>
                  <a:lnTo>
                    <a:pt x="44" y="70"/>
                  </a:lnTo>
                  <a:lnTo>
                    <a:pt x="0" y="0"/>
                  </a:lnTo>
                  <a:lnTo>
                    <a:pt x="91" y="23"/>
                  </a:lnTo>
                  <a:close/>
                </a:path>
              </a:pathLst>
            </a:custGeom>
            <a:solidFill>
              <a:srgbClr val="E44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21" name="Freeform 48"/>
            <p:cNvSpPr>
              <a:spLocks/>
            </p:cNvSpPr>
            <p:nvPr/>
          </p:nvSpPr>
          <p:spPr bwMode="auto">
            <a:xfrm>
              <a:off x="2184400" y="3506788"/>
              <a:ext cx="144462" cy="158750"/>
            </a:xfrm>
            <a:custGeom>
              <a:avLst/>
              <a:gdLst>
                <a:gd name="T0" fmla="*/ 0 w 91"/>
                <a:gd name="T1" fmla="*/ 77 h 100"/>
                <a:gd name="T2" fmla="*/ 0 w 91"/>
                <a:gd name="T3" fmla="*/ 76 h 100"/>
                <a:gd name="T4" fmla="*/ 75 w 91"/>
                <a:gd name="T5" fmla="*/ 0 h 100"/>
                <a:gd name="T6" fmla="*/ 91 w 91"/>
                <a:gd name="T7" fmla="*/ 100 h 100"/>
                <a:gd name="T8" fmla="*/ 0 w 91"/>
                <a:gd name="T9" fmla="*/ 7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00">
                  <a:moveTo>
                    <a:pt x="0" y="77"/>
                  </a:moveTo>
                  <a:lnTo>
                    <a:pt x="0" y="76"/>
                  </a:lnTo>
                  <a:lnTo>
                    <a:pt x="75" y="0"/>
                  </a:lnTo>
                  <a:lnTo>
                    <a:pt x="91" y="100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FFE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23" name="Freeform 49"/>
            <p:cNvSpPr>
              <a:spLocks/>
            </p:cNvSpPr>
            <p:nvPr/>
          </p:nvSpPr>
          <p:spPr bwMode="auto">
            <a:xfrm>
              <a:off x="2105025" y="3627438"/>
              <a:ext cx="79375" cy="160338"/>
            </a:xfrm>
            <a:custGeom>
              <a:avLst/>
              <a:gdLst>
                <a:gd name="T0" fmla="*/ 70 w 71"/>
                <a:gd name="T1" fmla="*/ 1 h 143"/>
                <a:gd name="T2" fmla="*/ 48 w 71"/>
                <a:gd name="T3" fmla="*/ 143 h 143"/>
                <a:gd name="T4" fmla="*/ 23 w 71"/>
                <a:gd name="T5" fmla="*/ 128 h 143"/>
                <a:gd name="T6" fmla="*/ 24 w 71"/>
                <a:gd name="T7" fmla="*/ 47 h 143"/>
                <a:gd name="T8" fmla="*/ 71 w 71"/>
                <a:gd name="T9" fmla="*/ 0 h 143"/>
                <a:gd name="T10" fmla="*/ 71 w 71"/>
                <a:gd name="T11" fmla="*/ 1 h 143"/>
                <a:gd name="T12" fmla="*/ 70 w 71"/>
                <a:gd name="T13" fmla="*/ 1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143">
                  <a:moveTo>
                    <a:pt x="70" y="1"/>
                  </a:moveTo>
                  <a:cubicBezTo>
                    <a:pt x="48" y="143"/>
                    <a:pt x="48" y="143"/>
                    <a:pt x="48" y="143"/>
                  </a:cubicBezTo>
                  <a:cubicBezTo>
                    <a:pt x="39" y="140"/>
                    <a:pt x="30" y="135"/>
                    <a:pt x="23" y="128"/>
                  </a:cubicBezTo>
                  <a:cubicBezTo>
                    <a:pt x="0" y="106"/>
                    <a:pt x="1" y="70"/>
                    <a:pt x="24" y="47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1" y="1"/>
                    <a:pt x="71" y="1"/>
                    <a:pt x="71" y="1"/>
                  </a:cubicBezTo>
                  <a:lnTo>
                    <a:pt x="70" y="1"/>
                  </a:lnTo>
                  <a:close/>
                </a:path>
              </a:pathLst>
            </a:custGeom>
            <a:solidFill>
              <a:srgbClr val="ECE1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24" name="Freeform 50"/>
            <p:cNvSpPr>
              <a:spLocks/>
            </p:cNvSpPr>
            <p:nvPr/>
          </p:nvSpPr>
          <p:spPr bwMode="auto">
            <a:xfrm>
              <a:off x="2528888" y="3163888"/>
              <a:ext cx="203200" cy="249238"/>
            </a:xfrm>
            <a:custGeom>
              <a:avLst/>
              <a:gdLst>
                <a:gd name="T0" fmla="*/ 106 w 128"/>
                <a:gd name="T1" fmla="*/ 0 h 157"/>
                <a:gd name="T2" fmla="*/ 128 w 128"/>
                <a:gd name="T3" fmla="*/ 59 h 157"/>
                <a:gd name="T4" fmla="*/ 32 w 128"/>
                <a:gd name="T5" fmla="*/ 157 h 157"/>
                <a:gd name="T6" fmla="*/ 0 w 128"/>
                <a:gd name="T7" fmla="*/ 155 h 157"/>
                <a:gd name="T8" fmla="*/ 106 w 128"/>
                <a:gd name="T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57">
                  <a:moveTo>
                    <a:pt x="106" y="0"/>
                  </a:moveTo>
                  <a:lnTo>
                    <a:pt x="128" y="59"/>
                  </a:lnTo>
                  <a:lnTo>
                    <a:pt x="32" y="157"/>
                  </a:lnTo>
                  <a:lnTo>
                    <a:pt x="0" y="155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8299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25" name="Freeform 51"/>
            <p:cNvSpPr>
              <a:spLocks/>
            </p:cNvSpPr>
            <p:nvPr/>
          </p:nvSpPr>
          <p:spPr bwMode="auto">
            <a:xfrm>
              <a:off x="2514600" y="3371850"/>
              <a:ext cx="193675" cy="198438"/>
            </a:xfrm>
            <a:custGeom>
              <a:avLst/>
              <a:gdLst>
                <a:gd name="T0" fmla="*/ 1 w 122"/>
                <a:gd name="T1" fmla="*/ 125 h 125"/>
                <a:gd name="T2" fmla="*/ 0 w 122"/>
                <a:gd name="T3" fmla="*/ 124 h 125"/>
                <a:gd name="T4" fmla="*/ 122 w 122"/>
                <a:gd name="T5" fmla="*/ 0 h 125"/>
                <a:gd name="T6" fmla="*/ 115 w 122"/>
                <a:gd name="T7" fmla="*/ 66 h 125"/>
                <a:gd name="T8" fmla="*/ 1 w 122"/>
                <a:gd name="T9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125">
                  <a:moveTo>
                    <a:pt x="1" y="125"/>
                  </a:moveTo>
                  <a:lnTo>
                    <a:pt x="0" y="124"/>
                  </a:lnTo>
                  <a:lnTo>
                    <a:pt x="122" y="0"/>
                  </a:lnTo>
                  <a:lnTo>
                    <a:pt x="115" y="66"/>
                  </a:lnTo>
                  <a:lnTo>
                    <a:pt x="1" y="125"/>
                  </a:lnTo>
                  <a:close/>
                </a:path>
              </a:pathLst>
            </a:custGeom>
            <a:solidFill>
              <a:srgbClr val="8299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26" name="Freeform 52"/>
            <p:cNvSpPr>
              <a:spLocks/>
            </p:cNvSpPr>
            <p:nvPr/>
          </p:nvSpPr>
          <p:spPr bwMode="auto">
            <a:xfrm>
              <a:off x="2405063" y="3568700"/>
              <a:ext cx="111125" cy="241300"/>
            </a:xfrm>
            <a:custGeom>
              <a:avLst/>
              <a:gdLst>
                <a:gd name="T0" fmla="*/ 70 w 70"/>
                <a:gd name="T1" fmla="*/ 1 h 152"/>
                <a:gd name="T2" fmla="*/ 19 w 70"/>
                <a:gd name="T3" fmla="*/ 152 h 152"/>
                <a:gd name="T4" fmla="*/ 18 w 70"/>
                <a:gd name="T5" fmla="*/ 152 h 152"/>
                <a:gd name="T6" fmla="*/ 0 w 70"/>
                <a:gd name="T7" fmla="*/ 70 h 152"/>
                <a:gd name="T8" fmla="*/ 69 w 70"/>
                <a:gd name="T9" fmla="*/ 0 h 152"/>
                <a:gd name="T10" fmla="*/ 70 w 70"/>
                <a:gd name="T11" fmla="*/ 1 h 152"/>
                <a:gd name="T12" fmla="*/ 70 w 70"/>
                <a:gd name="T13" fmla="*/ 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152">
                  <a:moveTo>
                    <a:pt x="70" y="1"/>
                  </a:moveTo>
                  <a:lnTo>
                    <a:pt x="19" y="152"/>
                  </a:lnTo>
                  <a:lnTo>
                    <a:pt x="18" y="152"/>
                  </a:lnTo>
                  <a:lnTo>
                    <a:pt x="0" y="70"/>
                  </a:lnTo>
                  <a:lnTo>
                    <a:pt x="69" y="0"/>
                  </a:lnTo>
                  <a:lnTo>
                    <a:pt x="70" y="1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EFB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27" name="Freeform 53"/>
            <p:cNvSpPr>
              <a:spLocks/>
            </p:cNvSpPr>
            <p:nvPr/>
          </p:nvSpPr>
          <p:spPr bwMode="auto">
            <a:xfrm>
              <a:off x="2738438" y="3160713"/>
              <a:ext cx="195262" cy="244475"/>
            </a:xfrm>
            <a:custGeom>
              <a:avLst/>
              <a:gdLst>
                <a:gd name="T0" fmla="*/ 0 w 176"/>
                <a:gd name="T1" fmla="*/ 163 h 219"/>
                <a:gd name="T2" fmla="*/ 146 w 176"/>
                <a:gd name="T3" fmla="*/ 16 h 219"/>
                <a:gd name="T4" fmla="*/ 176 w 176"/>
                <a:gd name="T5" fmla="*/ 0 h 219"/>
                <a:gd name="T6" fmla="*/ 107 w 176"/>
                <a:gd name="T7" fmla="*/ 219 h 219"/>
                <a:gd name="T8" fmla="*/ 0 w 176"/>
                <a:gd name="T9" fmla="*/ 163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219">
                  <a:moveTo>
                    <a:pt x="0" y="163"/>
                  </a:moveTo>
                  <a:cubicBezTo>
                    <a:pt x="146" y="16"/>
                    <a:pt x="146" y="16"/>
                    <a:pt x="146" y="16"/>
                  </a:cubicBezTo>
                  <a:cubicBezTo>
                    <a:pt x="155" y="8"/>
                    <a:pt x="165" y="2"/>
                    <a:pt x="176" y="0"/>
                  </a:cubicBezTo>
                  <a:cubicBezTo>
                    <a:pt x="107" y="219"/>
                    <a:pt x="107" y="219"/>
                    <a:pt x="107" y="219"/>
                  </a:cubicBezTo>
                  <a:lnTo>
                    <a:pt x="0" y="163"/>
                  </a:lnTo>
                  <a:close/>
                </a:path>
              </a:pathLst>
            </a:custGeom>
            <a:solidFill>
              <a:srgbClr val="F5BA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28" name="Freeform 54"/>
            <p:cNvSpPr>
              <a:spLocks/>
            </p:cNvSpPr>
            <p:nvPr/>
          </p:nvSpPr>
          <p:spPr bwMode="auto">
            <a:xfrm>
              <a:off x="2254250" y="3679825"/>
              <a:ext cx="179387" cy="168275"/>
            </a:xfrm>
            <a:custGeom>
              <a:avLst/>
              <a:gdLst>
                <a:gd name="T0" fmla="*/ 71 w 161"/>
                <a:gd name="T1" fmla="*/ 89 h 150"/>
                <a:gd name="T2" fmla="*/ 63 w 161"/>
                <a:gd name="T3" fmla="*/ 150 h 150"/>
                <a:gd name="T4" fmla="*/ 0 w 161"/>
                <a:gd name="T5" fmla="*/ 144 h 150"/>
                <a:gd name="T6" fmla="*/ 14 w 161"/>
                <a:gd name="T7" fmla="*/ 122 h 150"/>
                <a:gd name="T8" fmla="*/ 135 w 161"/>
                <a:gd name="T9" fmla="*/ 0 h 150"/>
                <a:gd name="T10" fmla="*/ 161 w 161"/>
                <a:gd name="T11" fmla="*/ 117 h 150"/>
                <a:gd name="T12" fmla="*/ 71 w 161"/>
                <a:gd name="T13" fmla="*/ 8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150">
                  <a:moveTo>
                    <a:pt x="71" y="89"/>
                  </a:moveTo>
                  <a:cubicBezTo>
                    <a:pt x="63" y="150"/>
                    <a:pt x="63" y="150"/>
                    <a:pt x="63" y="150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3" y="136"/>
                    <a:pt x="7" y="128"/>
                    <a:pt x="14" y="122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61" y="117"/>
                    <a:pt x="161" y="117"/>
                    <a:pt x="161" y="117"/>
                  </a:cubicBezTo>
                  <a:lnTo>
                    <a:pt x="71" y="89"/>
                  </a:lnTo>
                  <a:close/>
                </a:path>
              </a:pathLst>
            </a:custGeom>
            <a:solidFill>
              <a:srgbClr val="98A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29" name="Freeform 55"/>
            <p:cNvSpPr>
              <a:spLocks/>
            </p:cNvSpPr>
            <p:nvPr/>
          </p:nvSpPr>
          <p:spPr bwMode="auto">
            <a:xfrm>
              <a:off x="2697163" y="3341688"/>
              <a:ext cx="160337" cy="134938"/>
            </a:xfrm>
            <a:custGeom>
              <a:avLst/>
              <a:gdLst>
                <a:gd name="T0" fmla="*/ 101 w 101"/>
                <a:gd name="T1" fmla="*/ 40 h 85"/>
                <a:gd name="T2" fmla="*/ 0 w 101"/>
                <a:gd name="T3" fmla="*/ 85 h 85"/>
                <a:gd name="T4" fmla="*/ 0 w 101"/>
                <a:gd name="T5" fmla="*/ 85 h 85"/>
                <a:gd name="T6" fmla="*/ 7 w 101"/>
                <a:gd name="T7" fmla="*/ 19 h 85"/>
                <a:gd name="T8" fmla="*/ 26 w 101"/>
                <a:gd name="T9" fmla="*/ 0 h 85"/>
                <a:gd name="T10" fmla="*/ 101 w 101"/>
                <a:gd name="T11" fmla="*/ 40 h 85"/>
                <a:gd name="T12" fmla="*/ 101 w 101"/>
                <a:gd name="T13" fmla="*/ 4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85">
                  <a:moveTo>
                    <a:pt x="101" y="40"/>
                  </a:moveTo>
                  <a:lnTo>
                    <a:pt x="0" y="85"/>
                  </a:lnTo>
                  <a:lnTo>
                    <a:pt x="0" y="85"/>
                  </a:lnTo>
                  <a:lnTo>
                    <a:pt x="7" y="19"/>
                  </a:lnTo>
                  <a:lnTo>
                    <a:pt x="26" y="0"/>
                  </a:lnTo>
                  <a:lnTo>
                    <a:pt x="101" y="40"/>
                  </a:lnTo>
                  <a:lnTo>
                    <a:pt x="101" y="40"/>
                  </a:lnTo>
                  <a:close/>
                </a:path>
              </a:pathLst>
            </a:custGeom>
            <a:solidFill>
              <a:srgbClr val="B07E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30" name="Freeform 56"/>
            <p:cNvSpPr>
              <a:spLocks/>
            </p:cNvSpPr>
            <p:nvPr/>
          </p:nvSpPr>
          <p:spPr bwMode="auto">
            <a:xfrm>
              <a:off x="2516188" y="3476625"/>
              <a:ext cx="180975" cy="206375"/>
            </a:xfrm>
            <a:custGeom>
              <a:avLst/>
              <a:gdLst>
                <a:gd name="T0" fmla="*/ 114 w 114"/>
                <a:gd name="T1" fmla="*/ 0 h 130"/>
                <a:gd name="T2" fmla="*/ 107 w 114"/>
                <a:gd name="T3" fmla="*/ 64 h 130"/>
                <a:gd name="T4" fmla="*/ 43 w 114"/>
                <a:gd name="T5" fmla="*/ 130 h 130"/>
                <a:gd name="T6" fmla="*/ 0 w 114"/>
                <a:gd name="T7" fmla="*/ 59 h 130"/>
                <a:gd name="T8" fmla="*/ 114 w 114"/>
                <a:gd name="T9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30">
                  <a:moveTo>
                    <a:pt x="114" y="0"/>
                  </a:moveTo>
                  <a:lnTo>
                    <a:pt x="107" y="64"/>
                  </a:lnTo>
                  <a:lnTo>
                    <a:pt x="43" y="130"/>
                  </a:lnTo>
                  <a:lnTo>
                    <a:pt x="0" y="59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EFB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31" name="Freeform 57"/>
            <p:cNvSpPr>
              <a:spLocks/>
            </p:cNvSpPr>
            <p:nvPr/>
          </p:nvSpPr>
          <p:spPr bwMode="auto">
            <a:xfrm>
              <a:off x="2857500" y="3157538"/>
              <a:ext cx="161925" cy="247650"/>
            </a:xfrm>
            <a:custGeom>
              <a:avLst/>
              <a:gdLst>
                <a:gd name="T0" fmla="*/ 122 w 145"/>
                <a:gd name="T1" fmla="*/ 20 h 223"/>
                <a:gd name="T2" fmla="*/ 121 w 145"/>
                <a:gd name="T3" fmla="*/ 100 h 223"/>
                <a:gd name="T4" fmla="*/ 0 w 145"/>
                <a:gd name="T5" fmla="*/ 223 h 223"/>
                <a:gd name="T6" fmla="*/ 0 w 145"/>
                <a:gd name="T7" fmla="*/ 222 h 223"/>
                <a:gd name="T8" fmla="*/ 69 w 145"/>
                <a:gd name="T9" fmla="*/ 3 h 223"/>
                <a:gd name="T10" fmla="*/ 122 w 145"/>
                <a:gd name="T11" fmla="*/ 2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" h="223">
                  <a:moveTo>
                    <a:pt x="122" y="20"/>
                  </a:moveTo>
                  <a:cubicBezTo>
                    <a:pt x="145" y="42"/>
                    <a:pt x="144" y="78"/>
                    <a:pt x="121" y="100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88" y="0"/>
                    <a:pt x="108" y="5"/>
                    <a:pt x="122" y="20"/>
                  </a:cubicBezTo>
                  <a:close/>
                </a:path>
              </a:pathLst>
            </a:custGeom>
            <a:solidFill>
              <a:srgbClr val="98A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32" name="Freeform 58"/>
            <p:cNvSpPr>
              <a:spLocks/>
            </p:cNvSpPr>
            <p:nvPr/>
          </p:nvSpPr>
          <p:spPr bwMode="auto">
            <a:xfrm>
              <a:off x="2246313" y="3840163"/>
              <a:ext cx="77787" cy="85725"/>
            </a:xfrm>
            <a:custGeom>
              <a:avLst/>
              <a:gdLst>
                <a:gd name="T0" fmla="*/ 62 w 70"/>
                <a:gd name="T1" fmla="*/ 76 h 76"/>
                <a:gd name="T2" fmla="*/ 20 w 70"/>
                <a:gd name="T3" fmla="*/ 59 h 76"/>
                <a:gd name="T4" fmla="*/ 7 w 70"/>
                <a:gd name="T5" fmla="*/ 0 h 76"/>
                <a:gd name="T6" fmla="*/ 70 w 70"/>
                <a:gd name="T7" fmla="*/ 6 h 76"/>
                <a:gd name="T8" fmla="*/ 62 w 70"/>
                <a:gd name="T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6">
                  <a:moveTo>
                    <a:pt x="62" y="76"/>
                  </a:moveTo>
                  <a:cubicBezTo>
                    <a:pt x="47" y="76"/>
                    <a:pt x="31" y="70"/>
                    <a:pt x="20" y="59"/>
                  </a:cubicBezTo>
                  <a:cubicBezTo>
                    <a:pt x="3" y="43"/>
                    <a:pt x="0" y="20"/>
                    <a:pt x="7" y="0"/>
                  </a:cubicBezTo>
                  <a:cubicBezTo>
                    <a:pt x="70" y="6"/>
                    <a:pt x="70" y="6"/>
                    <a:pt x="70" y="6"/>
                  </a:cubicBezTo>
                  <a:lnTo>
                    <a:pt x="62" y="76"/>
                  </a:lnTo>
                  <a:close/>
                </a:path>
              </a:pathLst>
            </a:custGeom>
            <a:solidFill>
              <a:srgbClr val="F264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33" name="Freeform 59"/>
            <p:cNvSpPr>
              <a:spLocks/>
            </p:cNvSpPr>
            <p:nvPr/>
          </p:nvSpPr>
          <p:spPr bwMode="auto">
            <a:xfrm>
              <a:off x="2686050" y="3405188"/>
              <a:ext cx="171450" cy="173038"/>
            </a:xfrm>
            <a:custGeom>
              <a:avLst/>
              <a:gdLst>
                <a:gd name="T0" fmla="*/ 7 w 108"/>
                <a:gd name="T1" fmla="*/ 45 h 109"/>
                <a:gd name="T2" fmla="*/ 108 w 108"/>
                <a:gd name="T3" fmla="*/ 0 h 109"/>
                <a:gd name="T4" fmla="*/ 108 w 108"/>
                <a:gd name="T5" fmla="*/ 0 h 109"/>
                <a:gd name="T6" fmla="*/ 108 w 108"/>
                <a:gd name="T7" fmla="*/ 0 h 109"/>
                <a:gd name="T8" fmla="*/ 0 w 108"/>
                <a:gd name="T9" fmla="*/ 109 h 109"/>
                <a:gd name="T10" fmla="*/ 7 w 108"/>
                <a:gd name="T11" fmla="*/ 45 h 109"/>
                <a:gd name="T12" fmla="*/ 7 w 108"/>
                <a:gd name="T13" fmla="*/ 4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09">
                  <a:moveTo>
                    <a:pt x="7" y="45"/>
                  </a:moveTo>
                  <a:lnTo>
                    <a:pt x="108" y="0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0" y="109"/>
                  </a:lnTo>
                  <a:lnTo>
                    <a:pt x="7" y="45"/>
                  </a:lnTo>
                  <a:lnTo>
                    <a:pt x="7" y="45"/>
                  </a:lnTo>
                  <a:close/>
                </a:path>
              </a:pathLst>
            </a:custGeom>
            <a:solidFill>
              <a:srgbClr val="8559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34" name="Freeform 60"/>
            <p:cNvSpPr>
              <a:spLocks/>
            </p:cNvSpPr>
            <p:nvPr/>
          </p:nvSpPr>
          <p:spPr bwMode="auto">
            <a:xfrm>
              <a:off x="2314575" y="3848100"/>
              <a:ext cx="98425" cy="77788"/>
            </a:xfrm>
            <a:custGeom>
              <a:avLst/>
              <a:gdLst>
                <a:gd name="T0" fmla="*/ 88 w 88"/>
                <a:gd name="T1" fmla="*/ 7 h 70"/>
                <a:gd name="T2" fmla="*/ 41 w 88"/>
                <a:gd name="T3" fmla="*/ 54 h 70"/>
                <a:gd name="T4" fmla="*/ 0 w 88"/>
                <a:gd name="T5" fmla="*/ 70 h 70"/>
                <a:gd name="T6" fmla="*/ 8 w 88"/>
                <a:gd name="T7" fmla="*/ 0 h 70"/>
                <a:gd name="T8" fmla="*/ 88 w 88"/>
                <a:gd name="T9" fmla="*/ 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70">
                  <a:moveTo>
                    <a:pt x="88" y="7"/>
                  </a:moveTo>
                  <a:cubicBezTo>
                    <a:pt x="41" y="54"/>
                    <a:pt x="41" y="54"/>
                    <a:pt x="41" y="54"/>
                  </a:cubicBezTo>
                  <a:cubicBezTo>
                    <a:pt x="30" y="65"/>
                    <a:pt x="15" y="70"/>
                    <a:pt x="0" y="70"/>
                  </a:cubicBezTo>
                  <a:cubicBezTo>
                    <a:pt x="8" y="0"/>
                    <a:pt x="8" y="0"/>
                    <a:pt x="8" y="0"/>
                  </a:cubicBezTo>
                  <a:lnTo>
                    <a:pt x="88" y="7"/>
                  </a:lnTo>
                  <a:close/>
                </a:path>
              </a:pathLst>
            </a:custGeom>
            <a:solidFill>
              <a:srgbClr val="F276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35" name="Freeform 61"/>
            <p:cNvSpPr>
              <a:spLocks/>
            </p:cNvSpPr>
            <p:nvPr/>
          </p:nvSpPr>
          <p:spPr bwMode="auto">
            <a:xfrm>
              <a:off x="2433638" y="3570288"/>
              <a:ext cx="150812" cy="258763"/>
            </a:xfrm>
            <a:custGeom>
              <a:avLst/>
              <a:gdLst>
                <a:gd name="T0" fmla="*/ 1 w 95"/>
                <a:gd name="T1" fmla="*/ 151 h 163"/>
                <a:gd name="T2" fmla="*/ 52 w 95"/>
                <a:gd name="T3" fmla="*/ 0 h 163"/>
                <a:gd name="T4" fmla="*/ 52 w 95"/>
                <a:gd name="T5" fmla="*/ 0 h 163"/>
                <a:gd name="T6" fmla="*/ 95 w 95"/>
                <a:gd name="T7" fmla="*/ 71 h 163"/>
                <a:gd name="T8" fmla="*/ 3 w 95"/>
                <a:gd name="T9" fmla="*/ 163 h 163"/>
                <a:gd name="T10" fmla="*/ 0 w 95"/>
                <a:gd name="T11" fmla="*/ 151 h 163"/>
                <a:gd name="T12" fmla="*/ 1 w 95"/>
                <a:gd name="T13" fmla="*/ 15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163">
                  <a:moveTo>
                    <a:pt x="1" y="151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95" y="71"/>
                  </a:lnTo>
                  <a:lnTo>
                    <a:pt x="3" y="163"/>
                  </a:lnTo>
                  <a:lnTo>
                    <a:pt x="0" y="151"/>
                  </a:lnTo>
                  <a:lnTo>
                    <a:pt x="1" y="151"/>
                  </a:lnTo>
                  <a:close/>
                </a:path>
              </a:pathLst>
            </a:custGeom>
            <a:solidFill>
              <a:srgbClr val="8299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36" name="Freeform 62"/>
            <p:cNvSpPr>
              <a:spLocks/>
            </p:cNvSpPr>
            <p:nvPr/>
          </p:nvSpPr>
          <p:spPr bwMode="auto">
            <a:xfrm>
              <a:off x="2324100" y="3779838"/>
              <a:ext cx="114300" cy="76200"/>
            </a:xfrm>
            <a:custGeom>
              <a:avLst/>
              <a:gdLst>
                <a:gd name="T0" fmla="*/ 6 w 72"/>
                <a:gd name="T1" fmla="*/ 0 h 48"/>
                <a:gd name="T2" fmla="*/ 69 w 72"/>
                <a:gd name="T3" fmla="*/ 19 h 48"/>
                <a:gd name="T4" fmla="*/ 72 w 72"/>
                <a:gd name="T5" fmla="*/ 31 h 48"/>
                <a:gd name="T6" fmla="*/ 56 w 72"/>
                <a:gd name="T7" fmla="*/ 48 h 48"/>
                <a:gd name="T8" fmla="*/ 0 w 72"/>
                <a:gd name="T9" fmla="*/ 43 h 48"/>
                <a:gd name="T10" fmla="*/ 6 w 72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48">
                  <a:moveTo>
                    <a:pt x="6" y="0"/>
                  </a:moveTo>
                  <a:lnTo>
                    <a:pt x="69" y="19"/>
                  </a:lnTo>
                  <a:lnTo>
                    <a:pt x="72" y="31"/>
                  </a:lnTo>
                  <a:lnTo>
                    <a:pt x="56" y="48"/>
                  </a:lnTo>
                  <a:lnTo>
                    <a:pt x="0" y="43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47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37" name="Freeform 63"/>
            <p:cNvSpPr>
              <a:spLocks/>
            </p:cNvSpPr>
            <p:nvPr/>
          </p:nvSpPr>
          <p:spPr bwMode="auto">
            <a:xfrm>
              <a:off x="2787650" y="3546475"/>
              <a:ext cx="127000" cy="104775"/>
            </a:xfrm>
            <a:custGeom>
              <a:avLst/>
              <a:gdLst>
                <a:gd name="T0" fmla="*/ 21 w 80"/>
                <a:gd name="T1" fmla="*/ 66 h 66"/>
                <a:gd name="T2" fmla="*/ 20 w 80"/>
                <a:gd name="T3" fmla="*/ 66 h 66"/>
                <a:gd name="T4" fmla="*/ 0 w 80"/>
                <a:gd name="T5" fmla="*/ 13 h 66"/>
                <a:gd name="T6" fmla="*/ 12 w 80"/>
                <a:gd name="T7" fmla="*/ 0 h 66"/>
                <a:gd name="T8" fmla="*/ 80 w 80"/>
                <a:gd name="T9" fmla="*/ 27 h 66"/>
                <a:gd name="T10" fmla="*/ 21 w 80"/>
                <a:gd name="T11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66">
                  <a:moveTo>
                    <a:pt x="21" y="66"/>
                  </a:moveTo>
                  <a:lnTo>
                    <a:pt x="20" y="66"/>
                  </a:lnTo>
                  <a:lnTo>
                    <a:pt x="0" y="13"/>
                  </a:lnTo>
                  <a:lnTo>
                    <a:pt x="12" y="0"/>
                  </a:lnTo>
                  <a:lnTo>
                    <a:pt x="80" y="27"/>
                  </a:lnTo>
                  <a:lnTo>
                    <a:pt x="21" y="66"/>
                  </a:lnTo>
                  <a:close/>
                </a:path>
              </a:pathLst>
            </a:custGeom>
            <a:solidFill>
              <a:srgbClr val="8299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38" name="Freeform 64"/>
            <p:cNvSpPr>
              <a:spLocks/>
            </p:cNvSpPr>
            <p:nvPr/>
          </p:nvSpPr>
          <p:spPr bwMode="auto">
            <a:xfrm>
              <a:off x="2620963" y="3697288"/>
              <a:ext cx="119062" cy="222250"/>
            </a:xfrm>
            <a:custGeom>
              <a:avLst/>
              <a:gdLst>
                <a:gd name="T0" fmla="*/ 26 w 75"/>
                <a:gd name="T1" fmla="*/ 0 h 140"/>
                <a:gd name="T2" fmla="*/ 75 w 75"/>
                <a:gd name="T3" fmla="*/ 64 h 140"/>
                <a:gd name="T4" fmla="*/ 0 w 75"/>
                <a:gd name="T5" fmla="*/ 140 h 140"/>
                <a:gd name="T6" fmla="*/ 25 w 75"/>
                <a:gd name="T7" fmla="*/ 0 h 140"/>
                <a:gd name="T8" fmla="*/ 26 w 75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140">
                  <a:moveTo>
                    <a:pt x="26" y="0"/>
                  </a:moveTo>
                  <a:lnTo>
                    <a:pt x="75" y="64"/>
                  </a:lnTo>
                  <a:lnTo>
                    <a:pt x="0" y="140"/>
                  </a:lnTo>
                  <a:lnTo>
                    <a:pt x="25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A967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39" name="Freeform 65"/>
            <p:cNvSpPr>
              <a:spLocks/>
            </p:cNvSpPr>
            <p:nvPr/>
          </p:nvSpPr>
          <p:spPr bwMode="auto">
            <a:xfrm>
              <a:off x="2660650" y="3567113"/>
              <a:ext cx="158750" cy="130175"/>
            </a:xfrm>
            <a:custGeom>
              <a:avLst/>
              <a:gdLst>
                <a:gd name="T0" fmla="*/ 1 w 100"/>
                <a:gd name="T1" fmla="*/ 82 h 82"/>
                <a:gd name="T2" fmla="*/ 0 w 100"/>
                <a:gd name="T3" fmla="*/ 80 h 82"/>
                <a:gd name="T4" fmla="*/ 80 w 100"/>
                <a:gd name="T5" fmla="*/ 0 h 82"/>
                <a:gd name="T6" fmla="*/ 100 w 100"/>
                <a:gd name="T7" fmla="*/ 53 h 82"/>
                <a:gd name="T8" fmla="*/ 1 w 100"/>
                <a:gd name="T9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82">
                  <a:moveTo>
                    <a:pt x="1" y="82"/>
                  </a:moveTo>
                  <a:lnTo>
                    <a:pt x="0" y="80"/>
                  </a:lnTo>
                  <a:lnTo>
                    <a:pt x="80" y="0"/>
                  </a:lnTo>
                  <a:lnTo>
                    <a:pt x="100" y="53"/>
                  </a:lnTo>
                  <a:lnTo>
                    <a:pt x="1" y="82"/>
                  </a:lnTo>
                  <a:close/>
                </a:path>
              </a:pathLst>
            </a:custGeom>
            <a:solidFill>
              <a:srgbClr val="EFB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40" name="Freeform 66"/>
            <p:cNvSpPr>
              <a:spLocks/>
            </p:cNvSpPr>
            <p:nvPr/>
          </p:nvSpPr>
          <p:spPr bwMode="auto">
            <a:xfrm>
              <a:off x="2387600" y="3886200"/>
              <a:ext cx="84137" cy="107950"/>
            </a:xfrm>
            <a:custGeom>
              <a:avLst/>
              <a:gdLst>
                <a:gd name="T0" fmla="*/ 0 w 75"/>
                <a:gd name="T1" fmla="*/ 95 h 97"/>
                <a:gd name="T2" fmla="*/ 17 w 75"/>
                <a:gd name="T3" fmla="*/ 59 h 97"/>
                <a:gd name="T4" fmla="*/ 75 w 75"/>
                <a:gd name="T5" fmla="*/ 0 h 97"/>
                <a:gd name="T6" fmla="*/ 70 w 75"/>
                <a:gd name="T7" fmla="*/ 97 h 97"/>
                <a:gd name="T8" fmla="*/ 0 w 75"/>
                <a:gd name="T9" fmla="*/ 9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97">
                  <a:moveTo>
                    <a:pt x="0" y="95"/>
                  </a:moveTo>
                  <a:cubicBezTo>
                    <a:pt x="1" y="82"/>
                    <a:pt x="7" y="69"/>
                    <a:pt x="17" y="59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0" y="97"/>
                    <a:pt x="70" y="97"/>
                    <a:pt x="70" y="97"/>
                  </a:cubicBezTo>
                  <a:lnTo>
                    <a:pt x="0" y="95"/>
                  </a:lnTo>
                  <a:close/>
                </a:path>
              </a:pathLst>
            </a:custGeom>
            <a:solidFill>
              <a:srgbClr val="F47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41" name="Freeform 67"/>
            <p:cNvSpPr>
              <a:spLocks/>
            </p:cNvSpPr>
            <p:nvPr/>
          </p:nvSpPr>
          <p:spPr bwMode="auto">
            <a:xfrm>
              <a:off x="3106738" y="3298825"/>
              <a:ext cx="49212" cy="119063"/>
            </a:xfrm>
            <a:custGeom>
              <a:avLst/>
              <a:gdLst>
                <a:gd name="T0" fmla="*/ 22 w 45"/>
                <a:gd name="T1" fmla="*/ 14 h 107"/>
                <a:gd name="T2" fmla="*/ 21 w 45"/>
                <a:gd name="T3" fmla="*/ 95 h 107"/>
                <a:gd name="T4" fmla="*/ 9 w 45"/>
                <a:gd name="T5" fmla="*/ 107 h 107"/>
                <a:gd name="T6" fmla="*/ 0 w 45"/>
                <a:gd name="T7" fmla="*/ 0 h 107"/>
                <a:gd name="T8" fmla="*/ 22 w 45"/>
                <a:gd name="T9" fmla="*/ 1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107">
                  <a:moveTo>
                    <a:pt x="22" y="14"/>
                  </a:moveTo>
                  <a:cubicBezTo>
                    <a:pt x="45" y="37"/>
                    <a:pt x="44" y="72"/>
                    <a:pt x="21" y="95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3"/>
                    <a:pt x="16" y="8"/>
                    <a:pt x="22" y="14"/>
                  </a:cubicBezTo>
                  <a:close/>
                </a:path>
              </a:pathLst>
            </a:custGeom>
            <a:solidFill>
              <a:srgbClr val="FFED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42" name="Freeform 68"/>
            <p:cNvSpPr>
              <a:spLocks/>
            </p:cNvSpPr>
            <p:nvPr/>
          </p:nvSpPr>
          <p:spPr bwMode="auto">
            <a:xfrm>
              <a:off x="3030538" y="3290888"/>
              <a:ext cx="85725" cy="128588"/>
            </a:xfrm>
            <a:custGeom>
              <a:avLst/>
              <a:gdLst>
                <a:gd name="T0" fmla="*/ 0 w 77"/>
                <a:gd name="T1" fmla="*/ 27 h 115"/>
                <a:gd name="T2" fmla="*/ 7 w 77"/>
                <a:gd name="T3" fmla="*/ 20 h 115"/>
                <a:gd name="T4" fmla="*/ 68 w 77"/>
                <a:gd name="T5" fmla="*/ 7 h 115"/>
                <a:gd name="T6" fmla="*/ 77 w 77"/>
                <a:gd name="T7" fmla="*/ 114 h 115"/>
                <a:gd name="T8" fmla="*/ 76 w 77"/>
                <a:gd name="T9" fmla="*/ 115 h 115"/>
                <a:gd name="T10" fmla="*/ 0 w 77"/>
                <a:gd name="T11" fmla="*/ 2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15">
                  <a:moveTo>
                    <a:pt x="0" y="27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23" y="4"/>
                    <a:pt x="47" y="0"/>
                    <a:pt x="68" y="7"/>
                  </a:cubicBezTo>
                  <a:cubicBezTo>
                    <a:pt x="77" y="114"/>
                    <a:pt x="77" y="114"/>
                    <a:pt x="77" y="114"/>
                  </a:cubicBezTo>
                  <a:cubicBezTo>
                    <a:pt x="76" y="115"/>
                    <a:pt x="76" y="115"/>
                    <a:pt x="76" y="115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rgbClr val="B2B1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43" name="Freeform 69"/>
            <p:cNvSpPr>
              <a:spLocks/>
            </p:cNvSpPr>
            <p:nvPr/>
          </p:nvSpPr>
          <p:spPr bwMode="auto">
            <a:xfrm>
              <a:off x="2806700" y="3387725"/>
              <a:ext cx="171450" cy="201613"/>
            </a:xfrm>
            <a:custGeom>
              <a:avLst/>
              <a:gdLst>
                <a:gd name="T0" fmla="*/ 69 w 108"/>
                <a:gd name="T1" fmla="*/ 127 h 127"/>
                <a:gd name="T2" fmla="*/ 68 w 108"/>
                <a:gd name="T3" fmla="*/ 127 h 127"/>
                <a:gd name="T4" fmla="*/ 0 w 108"/>
                <a:gd name="T5" fmla="*/ 100 h 127"/>
                <a:gd name="T6" fmla="*/ 99 w 108"/>
                <a:gd name="T7" fmla="*/ 0 h 127"/>
                <a:gd name="T8" fmla="*/ 108 w 108"/>
                <a:gd name="T9" fmla="*/ 32 h 127"/>
                <a:gd name="T10" fmla="*/ 69 w 108"/>
                <a:gd name="T11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127">
                  <a:moveTo>
                    <a:pt x="69" y="127"/>
                  </a:moveTo>
                  <a:lnTo>
                    <a:pt x="68" y="127"/>
                  </a:lnTo>
                  <a:lnTo>
                    <a:pt x="0" y="100"/>
                  </a:lnTo>
                  <a:lnTo>
                    <a:pt x="99" y="0"/>
                  </a:lnTo>
                  <a:lnTo>
                    <a:pt x="108" y="32"/>
                  </a:lnTo>
                  <a:lnTo>
                    <a:pt x="69" y="127"/>
                  </a:lnTo>
                  <a:close/>
                </a:path>
              </a:pathLst>
            </a:custGeom>
            <a:solidFill>
              <a:srgbClr val="DB5C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44" name="Freeform 70"/>
            <p:cNvSpPr>
              <a:spLocks/>
            </p:cNvSpPr>
            <p:nvPr/>
          </p:nvSpPr>
          <p:spPr bwMode="auto">
            <a:xfrm>
              <a:off x="2465388" y="3873500"/>
              <a:ext cx="31750" cy="122238"/>
            </a:xfrm>
            <a:custGeom>
              <a:avLst/>
              <a:gdLst>
                <a:gd name="T0" fmla="*/ 20 w 20"/>
                <a:gd name="T1" fmla="*/ 77 h 77"/>
                <a:gd name="T2" fmla="*/ 0 w 20"/>
                <a:gd name="T3" fmla="*/ 76 h 77"/>
                <a:gd name="T4" fmla="*/ 4 w 20"/>
                <a:gd name="T5" fmla="*/ 8 h 77"/>
                <a:gd name="T6" fmla="*/ 12 w 20"/>
                <a:gd name="T7" fmla="*/ 0 h 77"/>
                <a:gd name="T8" fmla="*/ 14 w 20"/>
                <a:gd name="T9" fmla="*/ 3 h 77"/>
                <a:gd name="T10" fmla="*/ 20 w 20"/>
                <a:gd name="T11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77">
                  <a:moveTo>
                    <a:pt x="20" y="77"/>
                  </a:moveTo>
                  <a:lnTo>
                    <a:pt x="0" y="76"/>
                  </a:lnTo>
                  <a:lnTo>
                    <a:pt x="4" y="8"/>
                  </a:lnTo>
                  <a:lnTo>
                    <a:pt x="12" y="0"/>
                  </a:lnTo>
                  <a:lnTo>
                    <a:pt x="14" y="3"/>
                  </a:lnTo>
                  <a:lnTo>
                    <a:pt x="20" y="77"/>
                  </a:lnTo>
                  <a:close/>
                </a:path>
              </a:pathLst>
            </a:custGeom>
            <a:solidFill>
              <a:srgbClr val="BD77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45" name="Freeform 71"/>
            <p:cNvSpPr>
              <a:spLocks/>
            </p:cNvSpPr>
            <p:nvPr/>
          </p:nvSpPr>
          <p:spPr bwMode="auto">
            <a:xfrm>
              <a:off x="2560638" y="3694113"/>
              <a:ext cx="101600" cy="225425"/>
            </a:xfrm>
            <a:custGeom>
              <a:avLst/>
              <a:gdLst>
                <a:gd name="T0" fmla="*/ 0 w 64"/>
                <a:gd name="T1" fmla="*/ 64 h 142"/>
                <a:gd name="T2" fmla="*/ 63 w 64"/>
                <a:gd name="T3" fmla="*/ 0 h 142"/>
                <a:gd name="T4" fmla="*/ 64 w 64"/>
                <a:gd name="T5" fmla="*/ 2 h 142"/>
                <a:gd name="T6" fmla="*/ 63 w 64"/>
                <a:gd name="T7" fmla="*/ 2 h 142"/>
                <a:gd name="T8" fmla="*/ 38 w 64"/>
                <a:gd name="T9" fmla="*/ 142 h 142"/>
                <a:gd name="T10" fmla="*/ 37 w 64"/>
                <a:gd name="T11" fmla="*/ 142 h 142"/>
                <a:gd name="T12" fmla="*/ 0 w 64"/>
                <a:gd name="T13" fmla="*/ 6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42">
                  <a:moveTo>
                    <a:pt x="0" y="64"/>
                  </a:moveTo>
                  <a:lnTo>
                    <a:pt x="63" y="0"/>
                  </a:lnTo>
                  <a:lnTo>
                    <a:pt x="64" y="2"/>
                  </a:lnTo>
                  <a:lnTo>
                    <a:pt x="63" y="2"/>
                  </a:lnTo>
                  <a:lnTo>
                    <a:pt x="38" y="142"/>
                  </a:lnTo>
                  <a:lnTo>
                    <a:pt x="37" y="142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E303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46" name="Freeform 72"/>
            <p:cNvSpPr>
              <a:spLocks/>
            </p:cNvSpPr>
            <p:nvPr/>
          </p:nvSpPr>
          <p:spPr bwMode="auto">
            <a:xfrm>
              <a:off x="2484438" y="3795713"/>
              <a:ext cx="134937" cy="125413"/>
            </a:xfrm>
            <a:custGeom>
              <a:avLst/>
              <a:gdLst>
                <a:gd name="T0" fmla="*/ 85 w 85"/>
                <a:gd name="T1" fmla="*/ 79 h 79"/>
                <a:gd name="T2" fmla="*/ 1 w 85"/>
                <a:gd name="T3" fmla="*/ 50 h 79"/>
                <a:gd name="T4" fmla="*/ 2 w 85"/>
                <a:gd name="T5" fmla="*/ 52 h 79"/>
                <a:gd name="T6" fmla="*/ 0 w 85"/>
                <a:gd name="T7" fmla="*/ 49 h 79"/>
                <a:gd name="T8" fmla="*/ 48 w 85"/>
                <a:gd name="T9" fmla="*/ 0 h 79"/>
                <a:gd name="T10" fmla="*/ 85 w 85"/>
                <a:gd name="T11" fmla="*/ 78 h 79"/>
                <a:gd name="T12" fmla="*/ 85 w 85"/>
                <a:gd name="T13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79">
                  <a:moveTo>
                    <a:pt x="85" y="79"/>
                  </a:moveTo>
                  <a:lnTo>
                    <a:pt x="1" y="50"/>
                  </a:lnTo>
                  <a:lnTo>
                    <a:pt x="2" y="52"/>
                  </a:lnTo>
                  <a:lnTo>
                    <a:pt x="0" y="49"/>
                  </a:lnTo>
                  <a:lnTo>
                    <a:pt x="48" y="0"/>
                  </a:lnTo>
                  <a:lnTo>
                    <a:pt x="85" y="78"/>
                  </a:lnTo>
                  <a:lnTo>
                    <a:pt x="85" y="79"/>
                  </a:lnTo>
                  <a:close/>
                </a:path>
              </a:pathLst>
            </a:custGeom>
            <a:solidFill>
              <a:srgbClr val="AC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47" name="Freeform 73"/>
            <p:cNvSpPr>
              <a:spLocks/>
            </p:cNvSpPr>
            <p:nvPr/>
          </p:nvSpPr>
          <p:spPr bwMode="auto">
            <a:xfrm>
              <a:off x="2662238" y="3651250"/>
              <a:ext cx="176212" cy="147638"/>
            </a:xfrm>
            <a:custGeom>
              <a:avLst/>
              <a:gdLst>
                <a:gd name="T0" fmla="*/ 99 w 111"/>
                <a:gd name="T1" fmla="*/ 0 h 93"/>
                <a:gd name="T2" fmla="*/ 111 w 111"/>
                <a:gd name="T3" fmla="*/ 30 h 93"/>
                <a:gd name="T4" fmla="*/ 49 w 111"/>
                <a:gd name="T5" fmla="*/ 93 h 93"/>
                <a:gd name="T6" fmla="*/ 0 w 111"/>
                <a:gd name="T7" fmla="*/ 29 h 93"/>
                <a:gd name="T8" fmla="*/ 99 w 111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93">
                  <a:moveTo>
                    <a:pt x="99" y="0"/>
                  </a:moveTo>
                  <a:lnTo>
                    <a:pt x="111" y="30"/>
                  </a:lnTo>
                  <a:lnTo>
                    <a:pt x="49" y="93"/>
                  </a:lnTo>
                  <a:lnTo>
                    <a:pt x="0" y="2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FFD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48" name="Freeform 74"/>
            <p:cNvSpPr>
              <a:spLocks/>
            </p:cNvSpPr>
            <p:nvPr/>
          </p:nvSpPr>
          <p:spPr bwMode="auto">
            <a:xfrm>
              <a:off x="2978150" y="3421063"/>
              <a:ext cx="134937" cy="111125"/>
            </a:xfrm>
            <a:custGeom>
              <a:avLst/>
              <a:gdLst>
                <a:gd name="T0" fmla="*/ 0 w 85"/>
                <a:gd name="T1" fmla="*/ 11 h 70"/>
                <a:gd name="T2" fmla="*/ 85 w 85"/>
                <a:gd name="T3" fmla="*/ 0 h 70"/>
                <a:gd name="T4" fmla="*/ 17 w 85"/>
                <a:gd name="T5" fmla="*/ 70 h 70"/>
                <a:gd name="T6" fmla="*/ 0 w 85"/>
                <a:gd name="T7" fmla="*/ 11 h 70"/>
                <a:gd name="T8" fmla="*/ 0 w 85"/>
                <a:gd name="T9" fmla="*/ 1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70">
                  <a:moveTo>
                    <a:pt x="0" y="11"/>
                  </a:moveTo>
                  <a:lnTo>
                    <a:pt x="85" y="0"/>
                  </a:lnTo>
                  <a:lnTo>
                    <a:pt x="17" y="70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D519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49" name="Freeform 75"/>
            <p:cNvSpPr>
              <a:spLocks/>
            </p:cNvSpPr>
            <p:nvPr/>
          </p:nvSpPr>
          <p:spPr bwMode="auto">
            <a:xfrm>
              <a:off x="2914650" y="3438525"/>
              <a:ext cx="90487" cy="158750"/>
            </a:xfrm>
            <a:custGeom>
              <a:avLst/>
              <a:gdLst>
                <a:gd name="T0" fmla="*/ 1 w 57"/>
                <a:gd name="T1" fmla="*/ 95 h 100"/>
                <a:gd name="T2" fmla="*/ 40 w 57"/>
                <a:gd name="T3" fmla="*/ 0 h 100"/>
                <a:gd name="T4" fmla="*/ 57 w 57"/>
                <a:gd name="T5" fmla="*/ 59 h 100"/>
                <a:gd name="T6" fmla="*/ 15 w 57"/>
                <a:gd name="T7" fmla="*/ 100 h 100"/>
                <a:gd name="T8" fmla="*/ 0 w 57"/>
                <a:gd name="T9" fmla="*/ 95 h 100"/>
                <a:gd name="T10" fmla="*/ 1 w 57"/>
                <a:gd name="T11" fmla="*/ 9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100">
                  <a:moveTo>
                    <a:pt x="1" y="95"/>
                  </a:moveTo>
                  <a:lnTo>
                    <a:pt x="40" y="0"/>
                  </a:lnTo>
                  <a:lnTo>
                    <a:pt x="57" y="59"/>
                  </a:lnTo>
                  <a:lnTo>
                    <a:pt x="15" y="100"/>
                  </a:lnTo>
                  <a:lnTo>
                    <a:pt x="0" y="95"/>
                  </a:lnTo>
                  <a:lnTo>
                    <a:pt x="1" y="95"/>
                  </a:lnTo>
                  <a:close/>
                </a:path>
              </a:pathLst>
            </a:custGeom>
            <a:solidFill>
              <a:srgbClr val="FFE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50" name="Freeform 76"/>
            <p:cNvSpPr>
              <a:spLocks/>
            </p:cNvSpPr>
            <p:nvPr/>
          </p:nvSpPr>
          <p:spPr bwMode="auto">
            <a:xfrm>
              <a:off x="2386013" y="3992563"/>
              <a:ext cx="79375" cy="71438"/>
            </a:xfrm>
            <a:custGeom>
              <a:avLst/>
              <a:gdLst>
                <a:gd name="T0" fmla="*/ 69 w 72"/>
                <a:gd name="T1" fmla="*/ 61 h 64"/>
                <a:gd name="T2" fmla="*/ 18 w 72"/>
                <a:gd name="T3" fmla="*/ 44 h 64"/>
                <a:gd name="T4" fmla="*/ 2 w 72"/>
                <a:gd name="T5" fmla="*/ 0 h 64"/>
                <a:gd name="T6" fmla="*/ 72 w 72"/>
                <a:gd name="T7" fmla="*/ 2 h 64"/>
                <a:gd name="T8" fmla="*/ 69 w 72"/>
                <a:gd name="T9" fmla="*/ 6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64">
                  <a:moveTo>
                    <a:pt x="69" y="61"/>
                  </a:moveTo>
                  <a:cubicBezTo>
                    <a:pt x="51" y="64"/>
                    <a:pt x="31" y="58"/>
                    <a:pt x="18" y="44"/>
                  </a:cubicBezTo>
                  <a:cubicBezTo>
                    <a:pt x="5" y="32"/>
                    <a:pt x="0" y="16"/>
                    <a:pt x="2" y="0"/>
                  </a:cubicBezTo>
                  <a:cubicBezTo>
                    <a:pt x="72" y="2"/>
                    <a:pt x="72" y="2"/>
                    <a:pt x="72" y="2"/>
                  </a:cubicBezTo>
                  <a:lnTo>
                    <a:pt x="69" y="61"/>
                  </a:lnTo>
                  <a:close/>
                </a:path>
              </a:pathLst>
            </a:custGeom>
            <a:solidFill>
              <a:srgbClr val="FFD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51" name="Freeform 77"/>
            <p:cNvSpPr>
              <a:spLocks/>
            </p:cNvSpPr>
            <p:nvPr/>
          </p:nvSpPr>
          <p:spPr bwMode="auto">
            <a:xfrm>
              <a:off x="2963863" y="3321050"/>
              <a:ext cx="150812" cy="117475"/>
            </a:xfrm>
            <a:custGeom>
              <a:avLst/>
              <a:gdLst>
                <a:gd name="T0" fmla="*/ 9 w 95"/>
                <a:gd name="T1" fmla="*/ 74 h 74"/>
                <a:gd name="T2" fmla="*/ 0 w 95"/>
                <a:gd name="T3" fmla="*/ 42 h 74"/>
                <a:gd name="T4" fmla="*/ 42 w 95"/>
                <a:gd name="T5" fmla="*/ 0 h 74"/>
                <a:gd name="T6" fmla="*/ 95 w 95"/>
                <a:gd name="T7" fmla="*/ 62 h 74"/>
                <a:gd name="T8" fmla="*/ 94 w 95"/>
                <a:gd name="T9" fmla="*/ 63 h 74"/>
                <a:gd name="T10" fmla="*/ 9 w 95"/>
                <a:gd name="T11" fmla="*/ 74 h 74"/>
                <a:gd name="T12" fmla="*/ 9 w 95"/>
                <a:gd name="T1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74">
                  <a:moveTo>
                    <a:pt x="9" y="74"/>
                  </a:moveTo>
                  <a:lnTo>
                    <a:pt x="0" y="42"/>
                  </a:lnTo>
                  <a:lnTo>
                    <a:pt x="42" y="0"/>
                  </a:lnTo>
                  <a:lnTo>
                    <a:pt x="95" y="62"/>
                  </a:lnTo>
                  <a:lnTo>
                    <a:pt x="94" y="63"/>
                  </a:lnTo>
                  <a:lnTo>
                    <a:pt x="9" y="74"/>
                  </a:lnTo>
                  <a:lnTo>
                    <a:pt x="9" y="74"/>
                  </a:lnTo>
                  <a:close/>
                </a:path>
              </a:pathLst>
            </a:custGeom>
            <a:solidFill>
              <a:srgbClr val="E44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52" name="Freeform 78"/>
            <p:cNvSpPr>
              <a:spLocks/>
            </p:cNvSpPr>
            <p:nvPr/>
          </p:nvSpPr>
          <p:spPr bwMode="auto">
            <a:xfrm>
              <a:off x="2819400" y="3589338"/>
              <a:ext cx="119062" cy="109538"/>
            </a:xfrm>
            <a:custGeom>
              <a:avLst/>
              <a:gdLst>
                <a:gd name="T0" fmla="*/ 1 w 75"/>
                <a:gd name="T1" fmla="*/ 39 h 69"/>
                <a:gd name="T2" fmla="*/ 60 w 75"/>
                <a:gd name="T3" fmla="*/ 0 h 69"/>
                <a:gd name="T4" fmla="*/ 75 w 75"/>
                <a:gd name="T5" fmla="*/ 5 h 69"/>
                <a:gd name="T6" fmla="*/ 12 w 75"/>
                <a:gd name="T7" fmla="*/ 69 h 69"/>
                <a:gd name="T8" fmla="*/ 0 w 75"/>
                <a:gd name="T9" fmla="*/ 39 h 69"/>
                <a:gd name="T10" fmla="*/ 1 w 75"/>
                <a:gd name="T11" fmla="*/ 3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69">
                  <a:moveTo>
                    <a:pt x="1" y="39"/>
                  </a:moveTo>
                  <a:lnTo>
                    <a:pt x="60" y="0"/>
                  </a:lnTo>
                  <a:lnTo>
                    <a:pt x="75" y="5"/>
                  </a:lnTo>
                  <a:lnTo>
                    <a:pt x="12" y="69"/>
                  </a:lnTo>
                  <a:lnTo>
                    <a:pt x="0" y="39"/>
                  </a:lnTo>
                  <a:lnTo>
                    <a:pt x="1" y="39"/>
                  </a:lnTo>
                  <a:close/>
                </a:path>
              </a:pathLst>
            </a:custGeom>
            <a:solidFill>
              <a:srgbClr val="F1AA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53" name="Freeform 79"/>
            <p:cNvSpPr>
              <a:spLocks/>
            </p:cNvSpPr>
            <p:nvPr/>
          </p:nvSpPr>
          <p:spPr bwMode="auto">
            <a:xfrm>
              <a:off x="2486025" y="3875088"/>
              <a:ext cx="133350" cy="122238"/>
            </a:xfrm>
            <a:custGeom>
              <a:avLst/>
              <a:gdLst>
                <a:gd name="T0" fmla="*/ 0 w 84"/>
                <a:gd name="T1" fmla="*/ 0 h 77"/>
                <a:gd name="T2" fmla="*/ 84 w 84"/>
                <a:gd name="T3" fmla="*/ 29 h 77"/>
                <a:gd name="T4" fmla="*/ 36 w 84"/>
                <a:gd name="T5" fmla="*/ 77 h 77"/>
                <a:gd name="T6" fmla="*/ 1 w 84"/>
                <a:gd name="T7" fmla="*/ 2 h 77"/>
                <a:gd name="T8" fmla="*/ 0 w 84"/>
                <a:gd name="T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7">
                  <a:moveTo>
                    <a:pt x="0" y="0"/>
                  </a:moveTo>
                  <a:lnTo>
                    <a:pt x="84" y="29"/>
                  </a:lnTo>
                  <a:lnTo>
                    <a:pt x="36" y="77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53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54" name="Freeform 80"/>
            <p:cNvSpPr>
              <a:spLocks/>
            </p:cNvSpPr>
            <p:nvPr/>
          </p:nvSpPr>
          <p:spPr bwMode="auto">
            <a:xfrm>
              <a:off x="2462213" y="3878263"/>
              <a:ext cx="80962" cy="182563"/>
            </a:xfrm>
            <a:custGeom>
              <a:avLst/>
              <a:gdLst>
                <a:gd name="T0" fmla="*/ 0 w 73"/>
                <a:gd name="T1" fmla="*/ 164 h 164"/>
                <a:gd name="T2" fmla="*/ 3 w 73"/>
                <a:gd name="T3" fmla="*/ 105 h 164"/>
                <a:gd name="T4" fmla="*/ 31 w 73"/>
                <a:gd name="T5" fmla="*/ 106 h 164"/>
                <a:gd name="T6" fmla="*/ 22 w 73"/>
                <a:gd name="T7" fmla="*/ 0 h 164"/>
                <a:gd name="T8" fmla="*/ 73 w 73"/>
                <a:gd name="T9" fmla="*/ 107 h 164"/>
                <a:gd name="T10" fmla="*/ 32 w 73"/>
                <a:gd name="T11" fmla="*/ 148 h 164"/>
                <a:gd name="T12" fmla="*/ 0 w 73"/>
                <a:gd name="T13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64">
                  <a:moveTo>
                    <a:pt x="0" y="164"/>
                  </a:moveTo>
                  <a:cubicBezTo>
                    <a:pt x="3" y="105"/>
                    <a:pt x="3" y="105"/>
                    <a:pt x="3" y="105"/>
                  </a:cubicBezTo>
                  <a:cubicBezTo>
                    <a:pt x="31" y="106"/>
                    <a:pt x="31" y="106"/>
                    <a:pt x="31" y="10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73" y="107"/>
                    <a:pt x="73" y="107"/>
                    <a:pt x="73" y="107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23" y="157"/>
                    <a:pt x="12" y="163"/>
                    <a:pt x="0" y="164"/>
                  </a:cubicBezTo>
                  <a:close/>
                </a:path>
              </a:pathLst>
            </a:custGeom>
            <a:solidFill>
              <a:srgbClr val="F04E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55" name="Freeform 81"/>
            <p:cNvSpPr>
              <a:spLocks/>
            </p:cNvSpPr>
            <p:nvPr/>
          </p:nvSpPr>
          <p:spPr bwMode="auto">
            <a:xfrm>
              <a:off x="2913063" y="3635375"/>
              <a:ext cx="141287" cy="268288"/>
            </a:xfrm>
            <a:custGeom>
              <a:avLst/>
              <a:gdLst>
                <a:gd name="T0" fmla="*/ 110 w 127"/>
                <a:gd name="T1" fmla="*/ 38 h 241"/>
                <a:gd name="T2" fmla="*/ 127 w 127"/>
                <a:gd name="T3" fmla="*/ 240 h 241"/>
                <a:gd name="T4" fmla="*/ 126 w 127"/>
                <a:gd name="T5" fmla="*/ 241 h 241"/>
                <a:gd name="T6" fmla="*/ 126 w 127"/>
                <a:gd name="T7" fmla="*/ 241 h 241"/>
                <a:gd name="T8" fmla="*/ 0 w 127"/>
                <a:gd name="T9" fmla="*/ 70 h 241"/>
                <a:gd name="T10" fmla="*/ 69 w 127"/>
                <a:gd name="T11" fmla="*/ 0 h 241"/>
                <a:gd name="T12" fmla="*/ 110 w 127"/>
                <a:gd name="T13" fmla="*/ 38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241">
                  <a:moveTo>
                    <a:pt x="110" y="38"/>
                  </a:move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1"/>
                    <a:pt x="126" y="241"/>
                  </a:cubicBezTo>
                  <a:cubicBezTo>
                    <a:pt x="126" y="241"/>
                    <a:pt x="126" y="241"/>
                    <a:pt x="126" y="241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69" y="0"/>
                    <a:pt x="69" y="0"/>
                    <a:pt x="69" y="0"/>
                  </a:cubicBezTo>
                  <a:lnTo>
                    <a:pt x="110" y="38"/>
                  </a:lnTo>
                  <a:close/>
                </a:path>
              </a:pathLst>
            </a:custGeom>
            <a:solidFill>
              <a:srgbClr val="98A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56" name="Freeform 82"/>
            <p:cNvSpPr>
              <a:spLocks/>
            </p:cNvSpPr>
            <p:nvPr/>
          </p:nvSpPr>
          <p:spPr bwMode="auto">
            <a:xfrm>
              <a:off x="2832100" y="3713163"/>
              <a:ext cx="222250" cy="190500"/>
            </a:xfrm>
            <a:custGeom>
              <a:avLst/>
              <a:gdLst>
                <a:gd name="T0" fmla="*/ 0 w 140"/>
                <a:gd name="T1" fmla="*/ 52 h 120"/>
                <a:gd name="T2" fmla="*/ 0 w 140"/>
                <a:gd name="T3" fmla="*/ 53 h 120"/>
                <a:gd name="T4" fmla="*/ 0 w 140"/>
                <a:gd name="T5" fmla="*/ 52 h 120"/>
                <a:gd name="T6" fmla="*/ 51 w 140"/>
                <a:gd name="T7" fmla="*/ 0 h 120"/>
                <a:gd name="T8" fmla="*/ 140 w 140"/>
                <a:gd name="T9" fmla="*/ 120 h 120"/>
                <a:gd name="T10" fmla="*/ 0 w 140"/>
                <a:gd name="T11" fmla="*/ 5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" h="120">
                  <a:moveTo>
                    <a:pt x="0" y="52"/>
                  </a:moveTo>
                  <a:lnTo>
                    <a:pt x="0" y="53"/>
                  </a:lnTo>
                  <a:lnTo>
                    <a:pt x="0" y="52"/>
                  </a:lnTo>
                  <a:lnTo>
                    <a:pt x="51" y="0"/>
                  </a:lnTo>
                  <a:lnTo>
                    <a:pt x="140" y="120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7A90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57" name="Freeform 83"/>
            <p:cNvSpPr>
              <a:spLocks/>
            </p:cNvSpPr>
            <p:nvPr/>
          </p:nvSpPr>
          <p:spPr bwMode="auto">
            <a:xfrm>
              <a:off x="3038475" y="3533775"/>
              <a:ext cx="93662" cy="131763"/>
            </a:xfrm>
            <a:custGeom>
              <a:avLst/>
              <a:gdLst>
                <a:gd name="T0" fmla="*/ 57 w 84"/>
                <a:gd name="T1" fmla="*/ 118 h 118"/>
                <a:gd name="T2" fmla="*/ 0 w 84"/>
                <a:gd name="T3" fmla="*/ 47 h 118"/>
                <a:gd name="T4" fmla="*/ 27 w 84"/>
                <a:gd name="T5" fmla="*/ 20 h 118"/>
                <a:gd name="T6" fmla="*/ 84 w 84"/>
                <a:gd name="T7" fmla="*/ 6 h 118"/>
                <a:gd name="T8" fmla="*/ 57 w 84"/>
                <a:gd name="T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118">
                  <a:moveTo>
                    <a:pt x="57" y="118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42" y="4"/>
                    <a:pt x="64" y="0"/>
                    <a:pt x="84" y="6"/>
                  </a:cubicBezTo>
                  <a:cubicBezTo>
                    <a:pt x="73" y="55"/>
                    <a:pt x="57" y="118"/>
                    <a:pt x="57" y="118"/>
                  </a:cubicBezTo>
                  <a:close/>
                </a:path>
              </a:pathLst>
            </a:custGeom>
            <a:solidFill>
              <a:srgbClr val="887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58" name="Freeform 84"/>
            <p:cNvSpPr>
              <a:spLocks/>
            </p:cNvSpPr>
            <p:nvPr/>
          </p:nvSpPr>
          <p:spPr bwMode="auto">
            <a:xfrm>
              <a:off x="2832100" y="3795713"/>
              <a:ext cx="222250" cy="173038"/>
            </a:xfrm>
            <a:custGeom>
              <a:avLst/>
              <a:gdLst>
                <a:gd name="T0" fmla="*/ 0 w 198"/>
                <a:gd name="T1" fmla="*/ 0 h 155"/>
                <a:gd name="T2" fmla="*/ 198 w 198"/>
                <a:gd name="T3" fmla="*/ 97 h 155"/>
                <a:gd name="T4" fmla="*/ 198 w 198"/>
                <a:gd name="T5" fmla="*/ 97 h 155"/>
                <a:gd name="T6" fmla="*/ 177 w 198"/>
                <a:gd name="T7" fmla="*/ 125 h 155"/>
                <a:gd name="T8" fmla="*/ 134 w 198"/>
                <a:gd name="T9" fmla="*/ 155 h 155"/>
                <a:gd name="T10" fmla="*/ 0 w 198"/>
                <a:gd name="T11" fmla="*/ 1 h 155"/>
                <a:gd name="T12" fmla="*/ 0 w 198"/>
                <a:gd name="T13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155">
                  <a:moveTo>
                    <a:pt x="0" y="0"/>
                  </a:moveTo>
                  <a:cubicBezTo>
                    <a:pt x="198" y="97"/>
                    <a:pt x="198" y="97"/>
                    <a:pt x="198" y="97"/>
                  </a:cubicBezTo>
                  <a:cubicBezTo>
                    <a:pt x="198" y="97"/>
                    <a:pt x="198" y="97"/>
                    <a:pt x="198" y="97"/>
                  </a:cubicBezTo>
                  <a:cubicBezTo>
                    <a:pt x="192" y="107"/>
                    <a:pt x="185" y="116"/>
                    <a:pt x="177" y="125"/>
                  </a:cubicBezTo>
                  <a:cubicBezTo>
                    <a:pt x="164" y="137"/>
                    <a:pt x="150" y="147"/>
                    <a:pt x="134" y="155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767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59" name="Freeform 85"/>
            <p:cNvSpPr>
              <a:spLocks/>
            </p:cNvSpPr>
            <p:nvPr/>
          </p:nvSpPr>
          <p:spPr bwMode="auto">
            <a:xfrm>
              <a:off x="3035300" y="3678238"/>
              <a:ext cx="71437" cy="225425"/>
            </a:xfrm>
            <a:custGeom>
              <a:avLst/>
              <a:gdLst>
                <a:gd name="T0" fmla="*/ 64 w 64"/>
                <a:gd name="T1" fmla="*/ 58 h 202"/>
                <a:gd name="T2" fmla="*/ 17 w 64"/>
                <a:gd name="T3" fmla="*/ 202 h 202"/>
                <a:gd name="T4" fmla="*/ 0 w 64"/>
                <a:gd name="T5" fmla="*/ 0 h 202"/>
                <a:gd name="T6" fmla="*/ 64 w 64"/>
                <a:gd name="T7" fmla="*/ 5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202">
                  <a:moveTo>
                    <a:pt x="64" y="58"/>
                  </a:moveTo>
                  <a:cubicBezTo>
                    <a:pt x="54" y="103"/>
                    <a:pt x="44" y="158"/>
                    <a:pt x="17" y="20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64" y="58"/>
                  </a:lnTo>
                  <a:close/>
                </a:path>
              </a:pathLst>
            </a:custGeom>
            <a:solidFill>
              <a:srgbClr val="F264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60" name="Freeform 86"/>
            <p:cNvSpPr>
              <a:spLocks/>
            </p:cNvSpPr>
            <p:nvPr/>
          </p:nvSpPr>
          <p:spPr bwMode="auto">
            <a:xfrm>
              <a:off x="3035300" y="3665538"/>
              <a:ext cx="85725" cy="77788"/>
            </a:xfrm>
            <a:custGeom>
              <a:avLst/>
              <a:gdLst>
                <a:gd name="T0" fmla="*/ 0 w 76"/>
                <a:gd name="T1" fmla="*/ 10 h 69"/>
                <a:gd name="T2" fmla="*/ 60 w 76"/>
                <a:gd name="T3" fmla="*/ 0 h 69"/>
                <a:gd name="T4" fmla="*/ 76 w 76"/>
                <a:gd name="T5" fmla="*/ 21 h 69"/>
                <a:gd name="T6" fmla="*/ 64 w 76"/>
                <a:gd name="T7" fmla="*/ 69 h 69"/>
                <a:gd name="T8" fmla="*/ 0 w 76"/>
                <a:gd name="T9" fmla="*/ 11 h 69"/>
                <a:gd name="T10" fmla="*/ 0 w 76"/>
                <a:gd name="T11" fmla="*/ 1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69">
                  <a:moveTo>
                    <a:pt x="0" y="1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1" y="34"/>
                    <a:pt x="68" y="51"/>
                    <a:pt x="64" y="69"/>
                  </a:cubicBezTo>
                  <a:cubicBezTo>
                    <a:pt x="0" y="11"/>
                    <a:pt x="0" y="11"/>
                    <a:pt x="0" y="11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85AB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61" name="Freeform 87"/>
            <p:cNvSpPr>
              <a:spLocks/>
            </p:cNvSpPr>
            <p:nvPr/>
          </p:nvSpPr>
          <p:spPr bwMode="auto">
            <a:xfrm>
              <a:off x="2989263" y="3586163"/>
              <a:ext cx="112712" cy="92075"/>
            </a:xfrm>
            <a:custGeom>
              <a:avLst/>
              <a:gdLst>
                <a:gd name="T0" fmla="*/ 29 w 71"/>
                <a:gd name="T1" fmla="*/ 57 h 58"/>
                <a:gd name="T2" fmla="*/ 29 w 71"/>
                <a:gd name="T3" fmla="*/ 58 h 58"/>
                <a:gd name="T4" fmla="*/ 0 w 71"/>
                <a:gd name="T5" fmla="*/ 31 h 58"/>
                <a:gd name="T6" fmla="*/ 31 w 71"/>
                <a:gd name="T7" fmla="*/ 0 h 58"/>
                <a:gd name="T8" fmla="*/ 71 w 71"/>
                <a:gd name="T9" fmla="*/ 50 h 58"/>
                <a:gd name="T10" fmla="*/ 29 w 71"/>
                <a:gd name="T11" fmla="*/ 5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58">
                  <a:moveTo>
                    <a:pt x="29" y="57"/>
                  </a:moveTo>
                  <a:lnTo>
                    <a:pt x="29" y="58"/>
                  </a:lnTo>
                  <a:lnTo>
                    <a:pt x="0" y="31"/>
                  </a:lnTo>
                  <a:lnTo>
                    <a:pt x="31" y="0"/>
                  </a:lnTo>
                  <a:lnTo>
                    <a:pt x="71" y="50"/>
                  </a:lnTo>
                  <a:lnTo>
                    <a:pt x="29" y="57"/>
                  </a:lnTo>
                  <a:close/>
                </a:path>
              </a:pathLst>
            </a:custGeom>
            <a:solidFill>
              <a:srgbClr val="F9A0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62" name="Freeform 88"/>
            <p:cNvSpPr>
              <a:spLocks/>
            </p:cNvSpPr>
            <p:nvPr/>
          </p:nvSpPr>
          <p:spPr bwMode="auto">
            <a:xfrm>
              <a:off x="3101975" y="3540125"/>
              <a:ext cx="84137" cy="149225"/>
            </a:xfrm>
            <a:custGeom>
              <a:avLst/>
              <a:gdLst>
                <a:gd name="T0" fmla="*/ 0 w 75"/>
                <a:gd name="T1" fmla="*/ 112 h 133"/>
                <a:gd name="T2" fmla="*/ 27 w 75"/>
                <a:gd name="T3" fmla="*/ 0 h 133"/>
                <a:gd name="T4" fmla="*/ 53 w 75"/>
                <a:gd name="T5" fmla="*/ 15 h 133"/>
                <a:gd name="T6" fmla="*/ 27 w 75"/>
                <a:gd name="T7" fmla="*/ 112 h 133"/>
                <a:gd name="T8" fmla="*/ 16 w 75"/>
                <a:gd name="T9" fmla="*/ 133 h 133"/>
                <a:gd name="T10" fmla="*/ 0 w 75"/>
                <a:gd name="T11" fmla="*/ 11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133">
                  <a:moveTo>
                    <a:pt x="0" y="112"/>
                  </a:moveTo>
                  <a:cubicBezTo>
                    <a:pt x="0" y="112"/>
                    <a:pt x="16" y="49"/>
                    <a:pt x="27" y="0"/>
                  </a:cubicBezTo>
                  <a:cubicBezTo>
                    <a:pt x="37" y="3"/>
                    <a:pt x="45" y="7"/>
                    <a:pt x="53" y="15"/>
                  </a:cubicBezTo>
                  <a:cubicBezTo>
                    <a:pt x="75" y="37"/>
                    <a:pt x="50" y="83"/>
                    <a:pt x="27" y="112"/>
                  </a:cubicBezTo>
                  <a:cubicBezTo>
                    <a:pt x="23" y="117"/>
                    <a:pt x="19" y="124"/>
                    <a:pt x="16" y="133"/>
                  </a:cubicBezTo>
                  <a:cubicBezTo>
                    <a:pt x="0" y="112"/>
                    <a:pt x="0" y="112"/>
                    <a:pt x="0" y="112"/>
                  </a:cubicBezTo>
                  <a:close/>
                </a:path>
              </a:pathLst>
            </a:custGeom>
            <a:solidFill>
              <a:srgbClr val="406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63" name="Freeform 89"/>
            <p:cNvSpPr>
              <a:spLocks/>
            </p:cNvSpPr>
            <p:nvPr/>
          </p:nvSpPr>
          <p:spPr bwMode="auto">
            <a:xfrm>
              <a:off x="2665413" y="3970338"/>
              <a:ext cx="122237" cy="115888"/>
            </a:xfrm>
            <a:custGeom>
              <a:avLst/>
              <a:gdLst>
                <a:gd name="T0" fmla="*/ 109 w 109"/>
                <a:gd name="T1" fmla="*/ 51 h 104"/>
                <a:gd name="T2" fmla="*/ 88 w 109"/>
                <a:gd name="T3" fmla="*/ 61 h 104"/>
                <a:gd name="T4" fmla="*/ 0 w 109"/>
                <a:gd name="T5" fmla="*/ 98 h 104"/>
                <a:gd name="T6" fmla="*/ 36 w 109"/>
                <a:gd name="T7" fmla="*/ 0 h 104"/>
                <a:gd name="T8" fmla="*/ 109 w 109"/>
                <a:gd name="T9" fmla="*/ 5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04">
                  <a:moveTo>
                    <a:pt x="109" y="51"/>
                  </a:moveTo>
                  <a:cubicBezTo>
                    <a:pt x="100" y="54"/>
                    <a:pt x="93" y="57"/>
                    <a:pt x="88" y="61"/>
                  </a:cubicBezTo>
                  <a:cubicBezTo>
                    <a:pt x="62" y="84"/>
                    <a:pt x="25" y="104"/>
                    <a:pt x="0" y="98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109" y="51"/>
                  </a:lnTo>
                  <a:close/>
                </a:path>
              </a:pathLst>
            </a:custGeom>
            <a:solidFill>
              <a:srgbClr val="8D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64" name="Freeform 90"/>
            <p:cNvSpPr>
              <a:spLocks/>
            </p:cNvSpPr>
            <p:nvPr/>
          </p:nvSpPr>
          <p:spPr bwMode="auto">
            <a:xfrm>
              <a:off x="2809875" y="3797300"/>
              <a:ext cx="173037" cy="214313"/>
            </a:xfrm>
            <a:custGeom>
              <a:avLst/>
              <a:gdLst>
                <a:gd name="T0" fmla="*/ 1 w 154"/>
                <a:gd name="T1" fmla="*/ 144 h 192"/>
                <a:gd name="T2" fmla="*/ 20 w 154"/>
                <a:gd name="T3" fmla="*/ 0 h 192"/>
                <a:gd name="T4" fmla="*/ 154 w 154"/>
                <a:gd name="T5" fmla="*/ 154 h 192"/>
                <a:gd name="T6" fmla="*/ 33 w 154"/>
                <a:gd name="T7" fmla="*/ 192 h 192"/>
                <a:gd name="T8" fmla="*/ 0 w 154"/>
                <a:gd name="T9" fmla="*/ 144 h 192"/>
                <a:gd name="T10" fmla="*/ 1 w 154"/>
                <a:gd name="T11" fmla="*/ 14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192">
                  <a:moveTo>
                    <a:pt x="1" y="144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54" y="154"/>
                    <a:pt x="154" y="154"/>
                    <a:pt x="154" y="154"/>
                  </a:cubicBezTo>
                  <a:cubicBezTo>
                    <a:pt x="116" y="174"/>
                    <a:pt x="71" y="184"/>
                    <a:pt x="33" y="192"/>
                  </a:cubicBezTo>
                  <a:cubicBezTo>
                    <a:pt x="0" y="144"/>
                    <a:pt x="0" y="144"/>
                    <a:pt x="0" y="144"/>
                  </a:cubicBezTo>
                  <a:lnTo>
                    <a:pt x="1" y="144"/>
                  </a:lnTo>
                  <a:close/>
                </a:path>
              </a:pathLst>
            </a:custGeom>
            <a:solidFill>
              <a:srgbClr val="B2B1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65" name="Freeform 91"/>
            <p:cNvSpPr>
              <a:spLocks/>
            </p:cNvSpPr>
            <p:nvPr/>
          </p:nvSpPr>
          <p:spPr bwMode="auto">
            <a:xfrm>
              <a:off x="2624138" y="3951288"/>
              <a:ext cx="80962" cy="128588"/>
            </a:xfrm>
            <a:custGeom>
              <a:avLst/>
              <a:gdLst>
                <a:gd name="T0" fmla="*/ 37 w 73"/>
                <a:gd name="T1" fmla="*/ 115 h 115"/>
                <a:gd name="T2" fmla="*/ 22 w 73"/>
                <a:gd name="T3" fmla="*/ 107 h 115"/>
                <a:gd name="T4" fmla="*/ 23 w 73"/>
                <a:gd name="T5" fmla="*/ 25 h 115"/>
                <a:gd name="T6" fmla="*/ 48 w 73"/>
                <a:gd name="T7" fmla="*/ 0 h 115"/>
                <a:gd name="T8" fmla="*/ 73 w 73"/>
                <a:gd name="T9" fmla="*/ 17 h 115"/>
                <a:gd name="T10" fmla="*/ 37 w 73"/>
                <a:gd name="T1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115">
                  <a:moveTo>
                    <a:pt x="37" y="115"/>
                  </a:moveTo>
                  <a:cubicBezTo>
                    <a:pt x="31" y="113"/>
                    <a:pt x="26" y="111"/>
                    <a:pt x="22" y="107"/>
                  </a:cubicBezTo>
                  <a:cubicBezTo>
                    <a:pt x="0" y="84"/>
                    <a:pt x="0" y="48"/>
                    <a:pt x="23" y="25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73" y="17"/>
                    <a:pt x="73" y="17"/>
                    <a:pt x="73" y="17"/>
                  </a:cubicBezTo>
                  <a:lnTo>
                    <a:pt x="37" y="115"/>
                  </a:lnTo>
                  <a:close/>
                </a:path>
              </a:pathLst>
            </a:custGeom>
            <a:solidFill>
              <a:srgbClr val="AFB6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66" name="Freeform 92"/>
            <p:cNvSpPr>
              <a:spLocks/>
            </p:cNvSpPr>
            <p:nvPr/>
          </p:nvSpPr>
          <p:spPr bwMode="auto">
            <a:xfrm>
              <a:off x="2678113" y="3875088"/>
              <a:ext cx="131762" cy="95250"/>
            </a:xfrm>
            <a:custGeom>
              <a:avLst/>
              <a:gdLst>
                <a:gd name="T0" fmla="*/ 17 w 83"/>
                <a:gd name="T1" fmla="*/ 60 h 60"/>
                <a:gd name="T2" fmla="*/ 17 w 83"/>
                <a:gd name="T3" fmla="*/ 60 h 60"/>
                <a:gd name="T4" fmla="*/ 0 w 83"/>
                <a:gd name="T5" fmla="*/ 48 h 60"/>
                <a:gd name="T6" fmla="*/ 48 w 83"/>
                <a:gd name="T7" fmla="*/ 0 h 60"/>
                <a:gd name="T8" fmla="*/ 83 w 83"/>
                <a:gd name="T9" fmla="*/ 52 h 60"/>
                <a:gd name="T10" fmla="*/ 17 w 83"/>
                <a:gd name="T1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60">
                  <a:moveTo>
                    <a:pt x="17" y="60"/>
                  </a:moveTo>
                  <a:lnTo>
                    <a:pt x="17" y="60"/>
                  </a:lnTo>
                  <a:lnTo>
                    <a:pt x="0" y="48"/>
                  </a:lnTo>
                  <a:lnTo>
                    <a:pt x="48" y="0"/>
                  </a:lnTo>
                  <a:lnTo>
                    <a:pt x="83" y="52"/>
                  </a:lnTo>
                  <a:lnTo>
                    <a:pt x="17" y="60"/>
                  </a:lnTo>
                  <a:close/>
                </a:path>
              </a:pathLst>
            </a:custGeom>
            <a:solidFill>
              <a:srgbClr val="9669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67" name="Freeform 93"/>
            <p:cNvSpPr>
              <a:spLocks/>
            </p:cNvSpPr>
            <p:nvPr/>
          </p:nvSpPr>
          <p:spPr bwMode="auto">
            <a:xfrm>
              <a:off x="2705100" y="3957638"/>
              <a:ext cx="142875" cy="69850"/>
            </a:xfrm>
            <a:custGeom>
              <a:avLst/>
              <a:gdLst>
                <a:gd name="T0" fmla="*/ 0 w 127"/>
                <a:gd name="T1" fmla="*/ 11 h 62"/>
                <a:gd name="T2" fmla="*/ 94 w 127"/>
                <a:gd name="T3" fmla="*/ 0 h 62"/>
                <a:gd name="T4" fmla="*/ 127 w 127"/>
                <a:gd name="T5" fmla="*/ 48 h 62"/>
                <a:gd name="T6" fmla="*/ 73 w 127"/>
                <a:gd name="T7" fmla="*/ 62 h 62"/>
                <a:gd name="T8" fmla="*/ 0 w 127"/>
                <a:gd name="T9" fmla="*/ 1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62">
                  <a:moveTo>
                    <a:pt x="0" y="11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06" y="53"/>
                    <a:pt x="87" y="57"/>
                    <a:pt x="73" y="62"/>
                  </a:cubicBezTo>
                  <a:cubicBezTo>
                    <a:pt x="0" y="11"/>
                    <a:pt x="0" y="11"/>
                    <a:pt x="0" y="11"/>
                  </a:cubicBezTo>
                  <a:close/>
                </a:path>
              </a:pathLst>
            </a:custGeom>
            <a:solidFill>
              <a:srgbClr val="D56F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68" name="Freeform 94"/>
            <p:cNvSpPr>
              <a:spLocks/>
            </p:cNvSpPr>
            <p:nvPr/>
          </p:nvSpPr>
          <p:spPr bwMode="auto">
            <a:xfrm>
              <a:off x="2754313" y="3795713"/>
              <a:ext cx="77787" cy="161925"/>
            </a:xfrm>
            <a:custGeom>
              <a:avLst/>
              <a:gdLst>
                <a:gd name="T0" fmla="*/ 36 w 49"/>
                <a:gd name="T1" fmla="*/ 102 h 102"/>
                <a:gd name="T2" fmla="*/ 35 w 49"/>
                <a:gd name="T3" fmla="*/ 102 h 102"/>
                <a:gd name="T4" fmla="*/ 0 w 49"/>
                <a:gd name="T5" fmla="*/ 50 h 102"/>
                <a:gd name="T6" fmla="*/ 49 w 49"/>
                <a:gd name="T7" fmla="*/ 0 h 102"/>
                <a:gd name="T8" fmla="*/ 49 w 49"/>
                <a:gd name="T9" fmla="*/ 1 h 102"/>
                <a:gd name="T10" fmla="*/ 36 w 49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102">
                  <a:moveTo>
                    <a:pt x="36" y="102"/>
                  </a:moveTo>
                  <a:lnTo>
                    <a:pt x="35" y="102"/>
                  </a:lnTo>
                  <a:lnTo>
                    <a:pt x="0" y="50"/>
                  </a:lnTo>
                  <a:lnTo>
                    <a:pt x="49" y="0"/>
                  </a:lnTo>
                  <a:lnTo>
                    <a:pt x="49" y="1"/>
                  </a:lnTo>
                  <a:lnTo>
                    <a:pt x="36" y="102"/>
                  </a:lnTo>
                  <a:close/>
                </a:path>
              </a:pathLst>
            </a:custGeom>
            <a:solidFill>
              <a:srgbClr val="A28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69" name="Freeform 95"/>
            <p:cNvSpPr>
              <a:spLocks/>
            </p:cNvSpPr>
            <p:nvPr/>
          </p:nvSpPr>
          <p:spPr bwMode="auto">
            <a:xfrm>
              <a:off x="2452688" y="3216275"/>
              <a:ext cx="46037" cy="85725"/>
            </a:xfrm>
            <a:custGeom>
              <a:avLst/>
              <a:gdLst>
                <a:gd name="T0" fmla="*/ 22 w 29"/>
                <a:gd name="T1" fmla="*/ 0 h 54"/>
                <a:gd name="T2" fmla="*/ 29 w 29"/>
                <a:gd name="T3" fmla="*/ 25 h 54"/>
                <a:gd name="T4" fmla="*/ 0 w 29"/>
                <a:gd name="T5" fmla="*/ 54 h 54"/>
                <a:gd name="T6" fmla="*/ 22 w 29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54">
                  <a:moveTo>
                    <a:pt x="22" y="0"/>
                  </a:moveTo>
                  <a:lnTo>
                    <a:pt x="29" y="25"/>
                  </a:lnTo>
                  <a:lnTo>
                    <a:pt x="0" y="5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04E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70" name="Freeform 96"/>
            <p:cNvSpPr>
              <a:spLocks/>
            </p:cNvSpPr>
            <p:nvPr/>
          </p:nvSpPr>
          <p:spPr bwMode="auto">
            <a:xfrm>
              <a:off x="730250" y="2106613"/>
              <a:ext cx="133350" cy="312738"/>
            </a:xfrm>
            <a:custGeom>
              <a:avLst/>
              <a:gdLst>
                <a:gd name="T0" fmla="*/ 0 w 119"/>
                <a:gd name="T1" fmla="*/ 281 h 281"/>
                <a:gd name="T2" fmla="*/ 37 w 119"/>
                <a:gd name="T3" fmla="*/ 146 h 281"/>
                <a:gd name="T4" fmla="*/ 104 w 119"/>
                <a:gd name="T5" fmla="*/ 0 h 281"/>
                <a:gd name="T6" fmla="*/ 119 w 119"/>
                <a:gd name="T7" fmla="*/ 45 h 281"/>
                <a:gd name="T8" fmla="*/ 0 w 119"/>
                <a:gd name="T9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281">
                  <a:moveTo>
                    <a:pt x="0" y="281"/>
                  </a:moveTo>
                  <a:cubicBezTo>
                    <a:pt x="9" y="235"/>
                    <a:pt x="21" y="190"/>
                    <a:pt x="37" y="146"/>
                  </a:cubicBezTo>
                  <a:cubicBezTo>
                    <a:pt x="55" y="95"/>
                    <a:pt x="78" y="46"/>
                    <a:pt x="104" y="0"/>
                  </a:cubicBezTo>
                  <a:cubicBezTo>
                    <a:pt x="119" y="45"/>
                    <a:pt x="119" y="45"/>
                    <a:pt x="119" y="45"/>
                  </a:cubicBezTo>
                  <a:lnTo>
                    <a:pt x="0" y="281"/>
                  </a:lnTo>
                  <a:close/>
                </a:path>
              </a:pathLst>
            </a:custGeom>
            <a:solidFill>
              <a:srgbClr val="7A90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71" name="Freeform 97"/>
            <p:cNvSpPr>
              <a:spLocks/>
            </p:cNvSpPr>
            <p:nvPr/>
          </p:nvSpPr>
          <p:spPr bwMode="auto">
            <a:xfrm>
              <a:off x="846138" y="1968500"/>
              <a:ext cx="219075" cy="187325"/>
            </a:xfrm>
            <a:custGeom>
              <a:avLst/>
              <a:gdLst>
                <a:gd name="T0" fmla="*/ 197 w 197"/>
                <a:gd name="T1" fmla="*/ 17 h 169"/>
                <a:gd name="T2" fmla="*/ 15 w 197"/>
                <a:gd name="T3" fmla="*/ 169 h 169"/>
                <a:gd name="T4" fmla="*/ 15 w 197"/>
                <a:gd name="T5" fmla="*/ 169 h 169"/>
                <a:gd name="T6" fmla="*/ 0 w 197"/>
                <a:gd name="T7" fmla="*/ 124 h 169"/>
                <a:gd name="T8" fmla="*/ 86 w 197"/>
                <a:gd name="T9" fmla="*/ 0 h 169"/>
                <a:gd name="T10" fmla="*/ 197 w 197"/>
                <a:gd name="T11" fmla="*/ 17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169">
                  <a:moveTo>
                    <a:pt x="197" y="17"/>
                  </a:move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25" y="80"/>
                    <a:pt x="54" y="38"/>
                    <a:pt x="86" y="0"/>
                  </a:cubicBezTo>
                  <a:cubicBezTo>
                    <a:pt x="197" y="17"/>
                    <a:pt x="197" y="17"/>
                    <a:pt x="197" y="17"/>
                  </a:cubicBezTo>
                  <a:close/>
                </a:path>
              </a:pathLst>
            </a:custGeom>
            <a:solidFill>
              <a:srgbClr val="F264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72" name="Freeform 98"/>
            <p:cNvSpPr>
              <a:spLocks/>
            </p:cNvSpPr>
            <p:nvPr/>
          </p:nvSpPr>
          <p:spPr bwMode="auto">
            <a:xfrm>
              <a:off x="1608138" y="1633538"/>
              <a:ext cx="161925" cy="106363"/>
            </a:xfrm>
            <a:custGeom>
              <a:avLst/>
              <a:gdLst>
                <a:gd name="T0" fmla="*/ 127 w 145"/>
                <a:gd name="T1" fmla="*/ 2 h 95"/>
                <a:gd name="T2" fmla="*/ 145 w 145"/>
                <a:gd name="T3" fmla="*/ 3 h 95"/>
                <a:gd name="T4" fmla="*/ 0 w 145"/>
                <a:gd name="T5" fmla="*/ 95 h 95"/>
                <a:gd name="T6" fmla="*/ 55 w 145"/>
                <a:gd name="T7" fmla="*/ 0 h 95"/>
                <a:gd name="T8" fmla="*/ 127 w 145"/>
                <a:gd name="T9" fmla="*/ 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95">
                  <a:moveTo>
                    <a:pt x="127" y="2"/>
                  </a:moveTo>
                  <a:cubicBezTo>
                    <a:pt x="133" y="2"/>
                    <a:pt x="139" y="3"/>
                    <a:pt x="145" y="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79" y="0"/>
                    <a:pt x="103" y="0"/>
                    <a:pt x="127" y="2"/>
                  </a:cubicBezTo>
                  <a:close/>
                </a:path>
              </a:pathLst>
            </a:custGeom>
            <a:solidFill>
              <a:srgbClr val="ECE1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73" name="Freeform 99"/>
            <p:cNvSpPr>
              <a:spLocks/>
            </p:cNvSpPr>
            <p:nvPr/>
          </p:nvSpPr>
          <p:spPr bwMode="auto">
            <a:xfrm>
              <a:off x="741363" y="2838450"/>
              <a:ext cx="77787" cy="117475"/>
            </a:xfrm>
            <a:custGeom>
              <a:avLst/>
              <a:gdLst>
                <a:gd name="T0" fmla="*/ 70 w 70"/>
                <a:gd name="T1" fmla="*/ 44 h 104"/>
                <a:gd name="T2" fmla="*/ 36 w 70"/>
                <a:gd name="T3" fmla="*/ 104 h 104"/>
                <a:gd name="T4" fmla="*/ 0 w 70"/>
                <a:gd name="T5" fmla="*/ 0 h 104"/>
                <a:gd name="T6" fmla="*/ 70 w 70"/>
                <a:gd name="T7" fmla="*/ 43 h 104"/>
                <a:gd name="T8" fmla="*/ 70 w 70"/>
                <a:gd name="T9" fmla="*/ 4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4">
                  <a:moveTo>
                    <a:pt x="70" y="44"/>
                  </a:moveTo>
                  <a:cubicBezTo>
                    <a:pt x="36" y="104"/>
                    <a:pt x="36" y="104"/>
                    <a:pt x="36" y="104"/>
                  </a:cubicBezTo>
                  <a:cubicBezTo>
                    <a:pt x="22" y="70"/>
                    <a:pt x="10" y="36"/>
                    <a:pt x="0" y="0"/>
                  </a:cubicBezTo>
                  <a:cubicBezTo>
                    <a:pt x="70" y="43"/>
                    <a:pt x="70" y="43"/>
                    <a:pt x="70" y="43"/>
                  </a:cubicBezTo>
                  <a:lnTo>
                    <a:pt x="70" y="44"/>
                  </a:lnTo>
                  <a:close/>
                </a:path>
              </a:pathLst>
            </a:custGeom>
            <a:solidFill>
              <a:srgbClr val="B2B1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74" name="Freeform 100"/>
            <p:cNvSpPr>
              <a:spLocks/>
            </p:cNvSpPr>
            <p:nvPr/>
          </p:nvSpPr>
          <p:spPr bwMode="auto">
            <a:xfrm>
              <a:off x="711200" y="2573338"/>
              <a:ext cx="106362" cy="261938"/>
            </a:xfrm>
            <a:custGeom>
              <a:avLst/>
              <a:gdLst>
                <a:gd name="T0" fmla="*/ 95 w 95"/>
                <a:gd name="T1" fmla="*/ 51 h 236"/>
                <a:gd name="T2" fmla="*/ 95 w 95"/>
                <a:gd name="T3" fmla="*/ 53 h 236"/>
                <a:gd name="T4" fmla="*/ 27 w 95"/>
                <a:gd name="T5" fmla="*/ 236 h 236"/>
                <a:gd name="T6" fmla="*/ 3 w 95"/>
                <a:gd name="T7" fmla="*/ 96 h 236"/>
                <a:gd name="T8" fmla="*/ 2 w 95"/>
                <a:gd name="T9" fmla="*/ 0 h 236"/>
                <a:gd name="T10" fmla="*/ 95 w 95"/>
                <a:gd name="T11" fmla="*/ 50 h 236"/>
                <a:gd name="T12" fmla="*/ 95 w 95"/>
                <a:gd name="T13" fmla="*/ 51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236">
                  <a:moveTo>
                    <a:pt x="95" y="51"/>
                  </a:moveTo>
                  <a:cubicBezTo>
                    <a:pt x="95" y="52"/>
                    <a:pt x="95" y="52"/>
                    <a:pt x="95" y="53"/>
                  </a:cubicBezTo>
                  <a:cubicBezTo>
                    <a:pt x="27" y="236"/>
                    <a:pt x="27" y="236"/>
                    <a:pt x="27" y="236"/>
                  </a:cubicBezTo>
                  <a:cubicBezTo>
                    <a:pt x="15" y="191"/>
                    <a:pt x="7" y="144"/>
                    <a:pt x="3" y="96"/>
                  </a:cubicBezTo>
                  <a:cubicBezTo>
                    <a:pt x="1" y="65"/>
                    <a:pt x="0" y="33"/>
                    <a:pt x="2" y="0"/>
                  </a:cubicBezTo>
                  <a:cubicBezTo>
                    <a:pt x="95" y="50"/>
                    <a:pt x="95" y="50"/>
                    <a:pt x="95" y="50"/>
                  </a:cubicBezTo>
                  <a:lnTo>
                    <a:pt x="95" y="51"/>
                  </a:lnTo>
                  <a:close/>
                </a:path>
              </a:pathLst>
            </a:custGeom>
            <a:solidFill>
              <a:srgbClr val="9669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75" name="Freeform 101"/>
            <p:cNvSpPr>
              <a:spLocks/>
            </p:cNvSpPr>
            <p:nvPr/>
          </p:nvSpPr>
          <p:spPr bwMode="auto">
            <a:xfrm>
              <a:off x="781050" y="2887663"/>
              <a:ext cx="77787" cy="209550"/>
            </a:xfrm>
            <a:custGeom>
              <a:avLst/>
              <a:gdLst>
                <a:gd name="T0" fmla="*/ 70 w 70"/>
                <a:gd name="T1" fmla="*/ 188 h 188"/>
                <a:gd name="T2" fmla="*/ 0 w 70"/>
                <a:gd name="T3" fmla="*/ 60 h 188"/>
                <a:gd name="T4" fmla="*/ 34 w 70"/>
                <a:gd name="T5" fmla="*/ 0 h 188"/>
                <a:gd name="T6" fmla="*/ 70 w 70"/>
                <a:gd name="T7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188">
                  <a:moveTo>
                    <a:pt x="70" y="188"/>
                  </a:moveTo>
                  <a:cubicBezTo>
                    <a:pt x="43" y="148"/>
                    <a:pt x="19" y="105"/>
                    <a:pt x="0" y="6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70" y="188"/>
                  </a:lnTo>
                  <a:close/>
                </a:path>
              </a:pathLst>
            </a:custGeom>
            <a:solidFill>
              <a:srgbClr val="98A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76" name="Freeform 102"/>
            <p:cNvSpPr>
              <a:spLocks/>
            </p:cNvSpPr>
            <p:nvPr/>
          </p:nvSpPr>
          <p:spPr bwMode="auto">
            <a:xfrm>
              <a:off x="941388" y="1843088"/>
              <a:ext cx="131762" cy="144463"/>
            </a:xfrm>
            <a:custGeom>
              <a:avLst/>
              <a:gdLst>
                <a:gd name="T0" fmla="*/ 0 w 117"/>
                <a:gd name="T1" fmla="*/ 112 h 129"/>
                <a:gd name="T2" fmla="*/ 39 w 117"/>
                <a:gd name="T3" fmla="*/ 69 h 129"/>
                <a:gd name="T4" fmla="*/ 39 w 117"/>
                <a:gd name="T5" fmla="*/ 69 h 129"/>
                <a:gd name="T6" fmla="*/ 45 w 117"/>
                <a:gd name="T7" fmla="*/ 63 h 129"/>
                <a:gd name="T8" fmla="*/ 117 w 117"/>
                <a:gd name="T9" fmla="*/ 0 h 129"/>
                <a:gd name="T10" fmla="*/ 111 w 117"/>
                <a:gd name="T11" fmla="*/ 129 h 129"/>
                <a:gd name="T12" fmla="*/ 0 w 117"/>
                <a:gd name="T13" fmla="*/ 11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129">
                  <a:moveTo>
                    <a:pt x="0" y="112"/>
                  </a:moveTo>
                  <a:cubicBezTo>
                    <a:pt x="13" y="97"/>
                    <a:pt x="25" y="83"/>
                    <a:pt x="39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67" y="41"/>
                    <a:pt x="91" y="20"/>
                    <a:pt x="117" y="0"/>
                  </a:cubicBezTo>
                  <a:cubicBezTo>
                    <a:pt x="111" y="129"/>
                    <a:pt x="111" y="129"/>
                    <a:pt x="111" y="129"/>
                  </a:cubicBezTo>
                  <a:lnTo>
                    <a:pt x="0" y="112"/>
                  </a:lnTo>
                  <a:close/>
                </a:path>
              </a:pathLst>
            </a:custGeom>
            <a:solidFill>
              <a:srgbClr val="F9A0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77" name="Freeform 103"/>
            <p:cNvSpPr>
              <a:spLocks/>
            </p:cNvSpPr>
            <p:nvPr/>
          </p:nvSpPr>
          <p:spPr bwMode="auto">
            <a:xfrm>
              <a:off x="1370013" y="1633538"/>
              <a:ext cx="300037" cy="107950"/>
            </a:xfrm>
            <a:custGeom>
              <a:avLst/>
              <a:gdLst>
                <a:gd name="T0" fmla="*/ 212 w 269"/>
                <a:gd name="T1" fmla="*/ 97 h 97"/>
                <a:gd name="T2" fmla="*/ 0 w 269"/>
                <a:gd name="T3" fmla="*/ 46 h 97"/>
                <a:gd name="T4" fmla="*/ 269 w 269"/>
                <a:gd name="T5" fmla="*/ 0 h 97"/>
                <a:gd name="T6" fmla="*/ 214 w 269"/>
                <a:gd name="T7" fmla="*/ 95 h 97"/>
                <a:gd name="T8" fmla="*/ 212 w 269"/>
                <a:gd name="T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9" h="97">
                  <a:moveTo>
                    <a:pt x="212" y="97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87" y="18"/>
                    <a:pt x="179" y="2"/>
                    <a:pt x="269" y="0"/>
                  </a:cubicBezTo>
                  <a:cubicBezTo>
                    <a:pt x="214" y="95"/>
                    <a:pt x="214" y="95"/>
                    <a:pt x="214" y="95"/>
                  </a:cubicBezTo>
                  <a:lnTo>
                    <a:pt x="212" y="97"/>
                  </a:lnTo>
                  <a:close/>
                </a:path>
              </a:pathLst>
            </a:custGeom>
            <a:solidFill>
              <a:srgbClr val="8D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78" name="Freeform 104"/>
            <p:cNvSpPr>
              <a:spLocks/>
            </p:cNvSpPr>
            <p:nvPr/>
          </p:nvSpPr>
          <p:spPr bwMode="auto">
            <a:xfrm>
              <a:off x="1227138" y="1687513"/>
              <a:ext cx="138112" cy="176213"/>
            </a:xfrm>
            <a:custGeom>
              <a:avLst/>
              <a:gdLst>
                <a:gd name="T0" fmla="*/ 124 w 124"/>
                <a:gd name="T1" fmla="*/ 0 h 158"/>
                <a:gd name="T2" fmla="*/ 6 w 124"/>
                <a:gd name="T3" fmla="*/ 155 h 158"/>
                <a:gd name="T4" fmla="*/ 1 w 124"/>
                <a:gd name="T5" fmla="*/ 158 h 158"/>
                <a:gd name="T6" fmla="*/ 0 w 124"/>
                <a:gd name="T7" fmla="*/ 158 h 158"/>
                <a:gd name="T8" fmla="*/ 10 w 124"/>
                <a:gd name="T9" fmla="*/ 46 h 158"/>
                <a:gd name="T10" fmla="*/ 99 w 124"/>
                <a:gd name="T11" fmla="*/ 8 h 158"/>
                <a:gd name="T12" fmla="*/ 124 w 124"/>
                <a:gd name="T13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158">
                  <a:moveTo>
                    <a:pt x="124" y="0"/>
                  </a:moveTo>
                  <a:cubicBezTo>
                    <a:pt x="6" y="155"/>
                    <a:pt x="6" y="155"/>
                    <a:pt x="6" y="155"/>
                  </a:cubicBezTo>
                  <a:cubicBezTo>
                    <a:pt x="4" y="156"/>
                    <a:pt x="3" y="157"/>
                    <a:pt x="1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39" y="32"/>
                    <a:pt x="69" y="19"/>
                    <a:pt x="99" y="8"/>
                  </a:cubicBezTo>
                  <a:cubicBezTo>
                    <a:pt x="108" y="5"/>
                    <a:pt x="116" y="2"/>
                    <a:pt x="124" y="0"/>
                  </a:cubicBezTo>
                  <a:close/>
                </a:path>
              </a:pathLst>
            </a:custGeom>
            <a:solidFill>
              <a:srgbClr val="9669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79" name="Freeform 105"/>
            <p:cNvSpPr>
              <a:spLocks/>
            </p:cNvSpPr>
            <p:nvPr/>
          </p:nvSpPr>
          <p:spPr bwMode="auto">
            <a:xfrm>
              <a:off x="1077913" y="1738313"/>
              <a:ext cx="160337" cy="125413"/>
            </a:xfrm>
            <a:custGeom>
              <a:avLst/>
              <a:gdLst>
                <a:gd name="T0" fmla="*/ 0 w 144"/>
                <a:gd name="T1" fmla="*/ 90 h 112"/>
                <a:gd name="T2" fmla="*/ 144 w 144"/>
                <a:gd name="T3" fmla="*/ 0 h 112"/>
                <a:gd name="T4" fmla="*/ 134 w 144"/>
                <a:gd name="T5" fmla="*/ 112 h 112"/>
                <a:gd name="T6" fmla="*/ 0 w 144"/>
                <a:gd name="T7" fmla="*/ 9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12">
                  <a:moveTo>
                    <a:pt x="0" y="90"/>
                  </a:moveTo>
                  <a:cubicBezTo>
                    <a:pt x="45" y="56"/>
                    <a:pt x="93" y="26"/>
                    <a:pt x="144" y="0"/>
                  </a:cubicBezTo>
                  <a:cubicBezTo>
                    <a:pt x="134" y="112"/>
                    <a:pt x="134" y="112"/>
                    <a:pt x="134" y="112"/>
                  </a:cubicBezTo>
                  <a:lnTo>
                    <a:pt x="0" y="90"/>
                  </a:lnTo>
                  <a:close/>
                </a:path>
              </a:pathLst>
            </a:custGeom>
            <a:solidFill>
              <a:srgbClr val="D56F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80" name="Freeform 106"/>
            <p:cNvSpPr>
              <a:spLocks/>
            </p:cNvSpPr>
            <p:nvPr/>
          </p:nvSpPr>
          <p:spPr bwMode="auto">
            <a:xfrm>
              <a:off x="712788" y="2425700"/>
              <a:ext cx="104775" cy="203200"/>
            </a:xfrm>
            <a:custGeom>
              <a:avLst/>
              <a:gdLst>
                <a:gd name="T0" fmla="*/ 93 w 93"/>
                <a:gd name="T1" fmla="*/ 182 h 182"/>
                <a:gd name="T2" fmla="*/ 0 w 93"/>
                <a:gd name="T3" fmla="*/ 132 h 182"/>
                <a:gd name="T4" fmla="*/ 14 w 93"/>
                <a:gd name="T5" fmla="*/ 0 h 182"/>
                <a:gd name="T6" fmla="*/ 93 w 93"/>
                <a:gd name="T7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2">
                  <a:moveTo>
                    <a:pt x="93" y="18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1" y="89"/>
                    <a:pt x="6" y="44"/>
                    <a:pt x="14" y="0"/>
                  </a:cubicBezTo>
                  <a:lnTo>
                    <a:pt x="93" y="182"/>
                  </a:lnTo>
                  <a:close/>
                </a:path>
              </a:pathLst>
            </a:custGeom>
            <a:solidFill>
              <a:srgbClr val="AFB6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81" name="Freeform 107"/>
            <p:cNvSpPr>
              <a:spLocks/>
            </p:cNvSpPr>
            <p:nvPr/>
          </p:nvSpPr>
          <p:spPr bwMode="auto">
            <a:xfrm>
              <a:off x="1846263" y="3500438"/>
              <a:ext cx="134937" cy="100013"/>
            </a:xfrm>
            <a:custGeom>
              <a:avLst/>
              <a:gdLst>
                <a:gd name="T0" fmla="*/ 120 w 120"/>
                <a:gd name="T1" fmla="*/ 0 h 90"/>
                <a:gd name="T2" fmla="*/ 120 w 120"/>
                <a:gd name="T3" fmla="*/ 0 h 90"/>
                <a:gd name="T4" fmla="*/ 92 w 120"/>
                <a:gd name="T5" fmla="*/ 90 h 90"/>
                <a:gd name="T6" fmla="*/ 1 w 120"/>
                <a:gd name="T7" fmla="*/ 57 h 90"/>
                <a:gd name="T8" fmla="*/ 0 w 120"/>
                <a:gd name="T9" fmla="*/ 55 h 90"/>
                <a:gd name="T10" fmla="*/ 120 w 120"/>
                <a:gd name="T1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90">
                  <a:moveTo>
                    <a:pt x="120" y="0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92" y="90"/>
                    <a:pt x="92" y="90"/>
                    <a:pt x="92" y="90"/>
                  </a:cubicBezTo>
                  <a:cubicBezTo>
                    <a:pt x="64" y="76"/>
                    <a:pt x="34" y="66"/>
                    <a:pt x="1" y="57"/>
                  </a:cubicBezTo>
                  <a:cubicBezTo>
                    <a:pt x="0" y="55"/>
                    <a:pt x="0" y="55"/>
                    <a:pt x="0" y="55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7A90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82" name="Freeform 108"/>
            <p:cNvSpPr>
              <a:spLocks/>
            </p:cNvSpPr>
            <p:nvPr/>
          </p:nvSpPr>
          <p:spPr bwMode="auto">
            <a:xfrm>
              <a:off x="1844675" y="3562350"/>
              <a:ext cx="3175" cy="1588"/>
            </a:xfrm>
            <a:custGeom>
              <a:avLst/>
              <a:gdLst>
                <a:gd name="T0" fmla="*/ 3 w 3"/>
                <a:gd name="T1" fmla="*/ 2 h 2"/>
                <a:gd name="T2" fmla="*/ 0 w 3"/>
                <a:gd name="T3" fmla="*/ 1 h 2"/>
                <a:gd name="T4" fmla="*/ 2 w 3"/>
                <a:gd name="T5" fmla="*/ 0 h 2"/>
                <a:gd name="T6" fmla="*/ 3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2" y="2"/>
                    <a:pt x="1" y="2"/>
                    <a:pt x="0" y="1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3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83" name="Freeform 109"/>
            <p:cNvSpPr>
              <a:spLocks/>
            </p:cNvSpPr>
            <p:nvPr/>
          </p:nvSpPr>
          <p:spPr bwMode="auto">
            <a:xfrm>
              <a:off x="1525588" y="3414713"/>
              <a:ext cx="319087" cy="147638"/>
            </a:xfrm>
            <a:custGeom>
              <a:avLst/>
              <a:gdLst>
                <a:gd name="T0" fmla="*/ 95 w 286"/>
                <a:gd name="T1" fmla="*/ 1 h 133"/>
                <a:gd name="T2" fmla="*/ 286 w 286"/>
                <a:gd name="T3" fmla="*/ 133 h 133"/>
                <a:gd name="T4" fmla="*/ 134 w 286"/>
                <a:gd name="T5" fmla="*/ 103 h 133"/>
                <a:gd name="T6" fmla="*/ 0 w 286"/>
                <a:gd name="T7" fmla="*/ 78 h 133"/>
                <a:gd name="T8" fmla="*/ 90 w 286"/>
                <a:gd name="T9" fmla="*/ 0 h 133"/>
                <a:gd name="T10" fmla="*/ 95 w 286"/>
                <a:gd name="T11" fmla="*/ 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6" h="133">
                  <a:moveTo>
                    <a:pt x="95" y="1"/>
                  </a:moveTo>
                  <a:cubicBezTo>
                    <a:pt x="286" y="133"/>
                    <a:pt x="286" y="133"/>
                    <a:pt x="286" y="133"/>
                  </a:cubicBezTo>
                  <a:cubicBezTo>
                    <a:pt x="239" y="121"/>
                    <a:pt x="188" y="113"/>
                    <a:pt x="134" y="103"/>
                  </a:cubicBezTo>
                  <a:cubicBezTo>
                    <a:pt x="92" y="96"/>
                    <a:pt x="47" y="88"/>
                    <a:pt x="0" y="78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3" y="1"/>
                    <a:pt x="95" y="1"/>
                  </a:cubicBezTo>
                  <a:close/>
                </a:path>
              </a:pathLst>
            </a:custGeom>
            <a:solidFill>
              <a:srgbClr val="F9A0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84" name="Freeform 110"/>
            <p:cNvSpPr>
              <a:spLocks/>
            </p:cNvSpPr>
            <p:nvPr/>
          </p:nvSpPr>
          <p:spPr bwMode="auto">
            <a:xfrm>
              <a:off x="1401763" y="3414713"/>
              <a:ext cx="223837" cy="87313"/>
            </a:xfrm>
            <a:custGeom>
              <a:avLst/>
              <a:gdLst>
                <a:gd name="T0" fmla="*/ 200 w 201"/>
                <a:gd name="T1" fmla="*/ 0 h 78"/>
                <a:gd name="T2" fmla="*/ 201 w 201"/>
                <a:gd name="T3" fmla="*/ 0 h 78"/>
                <a:gd name="T4" fmla="*/ 111 w 201"/>
                <a:gd name="T5" fmla="*/ 78 h 78"/>
                <a:gd name="T6" fmla="*/ 0 w 201"/>
                <a:gd name="T7" fmla="*/ 50 h 78"/>
                <a:gd name="T8" fmla="*/ 0 w 201"/>
                <a:gd name="T9" fmla="*/ 49 h 78"/>
                <a:gd name="T10" fmla="*/ 200 w 201"/>
                <a:gd name="T1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1" h="78">
                  <a:moveTo>
                    <a:pt x="200" y="0"/>
                  </a:moveTo>
                  <a:cubicBezTo>
                    <a:pt x="200" y="0"/>
                    <a:pt x="200" y="0"/>
                    <a:pt x="201" y="0"/>
                  </a:cubicBezTo>
                  <a:cubicBezTo>
                    <a:pt x="111" y="78"/>
                    <a:pt x="111" y="78"/>
                    <a:pt x="111" y="78"/>
                  </a:cubicBezTo>
                  <a:cubicBezTo>
                    <a:pt x="75" y="70"/>
                    <a:pt x="38" y="61"/>
                    <a:pt x="0" y="50"/>
                  </a:cubicBezTo>
                  <a:cubicBezTo>
                    <a:pt x="0" y="49"/>
                    <a:pt x="0" y="49"/>
                    <a:pt x="0" y="49"/>
                  </a:cubicBezTo>
                  <a:lnTo>
                    <a:pt x="200" y="0"/>
                  </a:lnTo>
                  <a:close/>
                </a:path>
              </a:pathLst>
            </a:custGeom>
            <a:solidFill>
              <a:srgbClr val="A28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85" name="Freeform 111"/>
            <p:cNvSpPr>
              <a:spLocks/>
            </p:cNvSpPr>
            <p:nvPr/>
          </p:nvSpPr>
          <p:spPr bwMode="auto">
            <a:xfrm>
              <a:off x="1193800" y="3319463"/>
              <a:ext cx="207962" cy="150813"/>
            </a:xfrm>
            <a:custGeom>
              <a:avLst/>
              <a:gdLst>
                <a:gd name="T0" fmla="*/ 87 w 187"/>
                <a:gd name="T1" fmla="*/ 0 h 136"/>
                <a:gd name="T2" fmla="*/ 87 w 187"/>
                <a:gd name="T3" fmla="*/ 0 h 136"/>
                <a:gd name="T4" fmla="*/ 186 w 187"/>
                <a:gd name="T5" fmla="*/ 135 h 136"/>
                <a:gd name="T6" fmla="*/ 187 w 187"/>
                <a:gd name="T7" fmla="*/ 135 h 136"/>
                <a:gd name="T8" fmla="*/ 187 w 187"/>
                <a:gd name="T9" fmla="*/ 136 h 136"/>
                <a:gd name="T10" fmla="*/ 0 w 187"/>
                <a:gd name="T11" fmla="*/ 60 h 136"/>
                <a:gd name="T12" fmla="*/ 87 w 187"/>
                <a:gd name="T1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36">
                  <a:moveTo>
                    <a:pt x="87" y="0"/>
                  </a:moveTo>
                  <a:cubicBezTo>
                    <a:pt x="87" y="0"/>
                    <a:pt x="87" y="0"/>
                    <a:pt x="87" y="0"/>
                  </a:cubicBezTo>
                  <a:cubicBezTo>
                    <a:pt x="186" y="135"/>
                    <a:pt x="186" y="135"/>
                    <a:pt x="186" y="135"/>
                  </a:cubicBezTo>
                  <a:cubicBezTo>
                    <a:pt x="187" y="135"/>
                    <a:pt x="187" y="135"/>
                    <a:pt x="187" y="135"/>
                  </a:cubicBezTo>
                  <a:cubicBezTo>
                    <a:pt x="187" y="136"/>
                    <a:pt x="187" y="136"/>
                    <a:pt x="187" y="136"/>
                  </a:cubicBezTo>
                  <a:cubicBezTo>
                    <a:pt x="126" y="117"/>
                    <a:pt x="63" y="93"/>
                    <a:pt x="0" y="6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AFB6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86" name="Freeform 112"/>
            <p:cNvSpPr>
              <a:spLocks/>
            </p:cNvSpPr>
            <p:nvPr/>
          </p:nvSpPr>
          <p:spPr bwMode="auto">
            <a:xfrm>
              <a:off x="863600" y="3101975"/>
              <a:ext cx="217487" cy="215900"/>
            </a:xfrm>
            <a:custGeom>
              <a:avLst/>
              <a:gdLst>
                <a:gd name="T0" fmla="*/ 196 w 196"/>
                <a:gd name="T1" fmla="*/ 159 h 193"/>
                <a:gd name="T2" fmla="*/ 196 w 196"/>
                <a:gd name="T3" fmla="*/ 193 h 193"/>
                <a:gd name="T4" fmla="*/ 164 w 196"/>
                <a:gd name="T5" fmla="*/ 170 h 193"/>
                <a:gd name="T6" fmla="*/ 0 w 196"/>
                <a:gd name="T7" fmla="*/ 0 h 193"/>
                <a:gd name="T8" fmla="*/ 194 w 196"/>
                <a:gd name="T9" fmla="*/ 159 h 193"/>
                <a:gd name="T10" fmla="*/ 196 w 196"/>
                <a:gd name="T11" fmla="*/ 159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6" h="193">
                  <a:moveTo>
                    <a:pt x="196" y="159"/>
                  </a:moveTo>
                  <a:cubicBezTo>
                    <a:pt x="196" y="193"/>
                    <a:pt x="196" y="193"/>
                    <a:pt x="196" y="193"/>
                  </a:cubicBezTo>
                  <a:cubicBezTo>
                    <a:pt x="186" y="186"/>
                    <a:pt x="175" y="178"/>
                    <a:pt x="164" y="170"/>
                  </a:cubicBezTo>
                  <a:cubicBezTo>
                    <a:pt x="100" y="122"/>
                    <a:pt x="45" y="64"/>
                    <a:pt x="0" y="0"/>
                  </a:cubicBezTo>
                  <a:cubicBezTo>
                    <a:pt x="194" y="159"/>
                    <a:pt x="194" y="159"/>
                    <a:pt x="194" y="159"/>
                  </a:cubicBezTo>
                  <a:lnTo>
                    <a:pt x="196" y="159"/>
                  </a:lnTo>
                  <a:close/>
                </a:path>
              </a:pathLst>
            </a:custGeom>
            <a:solidFill>
              <a:srgbClr val="FFF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87" name="Freeform 113"/>
            <p:cNvSpPr>
              <a:spLocks/>
            </p:cNvSpPr>
            <p:nvPr/>
          </p:nvSpPr>
          <p:spPr bwMode="auto">
            <a:xfrm>
              <a:off x="2241550" y="3309938"/>
              <a:ext cx="203200" cy="188913"/>
            </a:xfrm>
            <a:custGeom>
              <a:avLst/>
              <a:gdLst>
                <a:gd name="T0" fmla="*/ 128 w 128"/>
                <a:gd name="T1" fmla="*/ 0 h 119"/>
                <a:gd name="T2" fmla="*/ 10 w 128"/>
                <a:gd name="T3" fmla="*/ 119 h 119"/>
                <a:gd name="T4" fmla="*/ 0 w 128"/>
                <a:gd name="T5" fmla="*/ 67 h 119"/>
                <a:gd name="T6" fmla="*/ 128 w 128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9">
                  <a:moveTo>
                    <a:pt x="128" y="0"/>
                  </a:moveTo>
                  <a:lnTo>
                    <a:pt x="10" y="119"/>
                  </a:lnTo>
                  <a:lnTo>
                    <a:pt x="0" y="67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695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88" name="Freeform 114"/>
            <p:cNvSpPr>
              <a:spLocks/>
            </p:cNvSpPr>
            <p:nvPr/>
          </p:nvSpPr>
          <p:spPr bwMode="auto">
            <a:xfrm>
              <a:off x="1081088" y="3279775"/>
              <a:ext cx="209550" cy="106363"/>
            </a:xfrm>
            <a:custGeom>
              <a:avLst/>
              <a:gdLst>
                <a:gd name="T0" fmla="*/ 187 w 187"/>
                <a:gd name="T1" fmla="*/ 35 h 95"/>
                <a:gd name="T2" fmla="*/ 100 w 187"/>
                <a:gd name="T3" fmla="*/ 95 h 95"/>
                <a:gd name="T4" fmla="*/ 0 w 187"/>
                <a:gd name="T5" fmla="*/ 34 h 95"/>
                <a:gd name="T6" fmla="*/ 0 w 187"/>
                <a:gd name="T7" fmla="*/ 0 h 95"/>
                <a:gd name="T8" fmla="*/ 187 w 187"/>
                <a:gd name="T9" fmla="*/ 3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95">
                  <a:moveTo>
                    <a:pt x="187" y="35"/>
                  </a:moveTo>
                  <a:cubicBezTo>
                    <a:pt x="100" y="95"/>
                    <a:pt x="100" y="95"/>
                    <a:pt x="100" y="95"/>
                  </a:cubicBezTo>
                  <a:cubicBezTo>
                    <a:pt x="66" y="77"/>
                    <a:pt x="33" y="57"/>
                    <a:pt x="0" y="3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87" y="35"/>
                  </a:lnTo>
                  <a:close/>
                </a:path>
              </a:pathLst>
            </a:custGeom>
            <a:solidFill>
              <a:srgbClr val="8D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89" name="Freeform 115"/>
            <p:cNvSpPr>
              <a:spLocks/>
            </p:cNvSpPr>
            <p:nvPr/>
          </p:nvSpPr>
          <p:spPr bwMode="auto">
            <a:xfrm>
              <a:off x="2649538" y="2774950"/>
              <a:ext cx="0" cy="1588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90" name="Freeform 116"/>
            <p:cNvSpPr>
              <a:spLocks/>
            </p:cNvSpPr>
            <p:nvPr/>
          </p:nvSpPr>
          <p:spPr bwMode="auto">
            <a:xfrm>
              <a:off x="2130425" y="3416300"/>
              <a:ext cx="127000" cy="123825"/>
            </a:xfrm>
            <a:custGeom>
              <a:avLst/>
              <a:gdLst>
                <a:gd name="T0" fmla="*/ 4 w 80"/>
                <a:gd name="T1" fmla="*/ 35 h 78"/>
                <a:gd name="T2" fmla="*/ 70 w 80"/>
                <a:gd name="T3" fmla="*/ 0 h 78"/>
                <a:gd name="T4" fmla="*/ 80 w 80"/>
                <a:gd name="T5" fmla="*/ 52 h 78"/>
                <a:gd name="T6" fmla="*/ 54 w 80"/>
                <a:gd name="T7" fmla="*/ 78 h 78"/>
                <a:gd name="T8" fmla="*/ 0 w 80"/>
                <a:gd name="T9" fmla="*/ 38 h 78"/>
                <a:gd name="T10" fmla="*/ 4 w 80"/>
                <a:gd name="T11" fmla="*/ 3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78">
                  <a:moveTo>
                    <a:pt x="4" y="35"/>
                  </a:moveTo>
                  <a:lnTo>
                    <a:pt x="70" y="0"/>
                  </a:lnTo>
                  <a:lnTo>
                    <a:pt x="80" y="52"/>
                  </a:lnTo>
                  <a:lnTo>
                    <a:pt x="54" y="78"/>
                  </a:lnTo>
                  <a:lnTo>
                    <a:pt x="0" y="38"/>
                  </a:lnTo>
                  <a:lnTo>
                    <a:pt x="4" y="35"/>
                  </a:lnTo>
                  <a:close/>
                </a:path>
              </a:pathLst>
            </a:custGeom>
            <a:solidFill>
              <a:srgbClr val="406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91" name="Freeform 117"/>
            <p:cNvSpPr>
              <a:spLocks/>
            </p:cNvSpPr>
            <p:nvPr/>
          </p:nvSpPr>
          <p:spPr bwMode="auto">
            <a:xfrm>
              <a:off x="2066925" y="3476625"/>
              <a:ext cx="149225" cy="214313"/>
            </a:xfrm>
            <a:custGeom>
              <a:avLst/>
              <a:gdLst>
                <a:gd name="T0" fmla="*/ 40 w 94"/>
                <a:gd name="T1" fmla="*/ 0 h 135"/>
                <a:gd name="T2" fmla="*/ 94 w 94"/>
                <a:gd name="T3" fmla="*/ 40 h 135"/>
                <a:gd name="T4" fmla="*/ 0 w 94"/>
                <a:gd name="T5" fmla="*/ 135 h 135"/>
                <a:gd name="T6" fmla="*/ 38 w 94"/>
                <a:gd name="T7" fmla="*/ 2 h 135"/>
                <a:gd name="T8" fmla="*/ 40 w 94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135">
                  <a:moveTo>
                    <a:pt x="40" y="0"/>
                  </a:moveTo>
                  <a:lnTo>
                    <a:pt x="94" y="40"/>
                  </a:lnTo>
                  <a:lnTo>
                    <a:pt x="0" y="135"/>
                  </a:lnTo>
                  <a:lnTo>
                    <a:pt x="38" y="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85AB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92" name="Freeform 118"/>
            <p:cNvSpPr>
              <a:spLocks/>
            </p:cNvSpPr>
            <p:nvPr/>
          </p:nvSpPr>
          <p:spPr bwMode="auto">
            <a:xfrm>
              <a:off x="1949450" y="3500438"/>
              <a:ext cx="117475" cy="190500"/>
            </a:xfrm>
            <a:custGeom>
              <a:avLst/>
              <a:gdLst>
                <a:gd name="T0" fmla="*/ 106 w 106"/>
                <a:gd name="T1" fmla="*/ 170 h 170"/>
                <a:gd name="T2" fmla="*/ 73 w 106"/>
                <a:gd name="T3" fmla="*/ 139 h 170"/>
                <a:gd name="T4" fmla="*/ 0 w 106"/>
                <a:gd name="T5" fmla="*/ 90 h 170"/>
                <a:gd name="T6" fmla="*/ 28 w 106"/>
                <a:gd name="T7" fmla="*/ 0 h 170"/>
                <a:gd name="T8" fmla="*/ 106 w 10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70">
                  <a:moveTo>
                    <a:pt x="106" y="170"/>
                  </a:moveTo>
                  <a:cubicBezTo>
                    <a:pt x="73" y="139"/>
                    <a:pt x="73" y="139"/>
                    <a:pt x="73" y="139"/>
                  </a:cubicBezTo>
                  <a:cubicBezTo>
                    <a:pt x="52" y="118"/>
                    <a:pt x="27" y="103"/>
                    <a:pt x="0" y="90"/>
                  </a:cubicBezTo>
                  <a:cubicBezTo>
                    <a:pt x="28" y="0"/>
                    <a:pt x="28" y="0"/>
                    <a:pt x="28" y="0"/>
                  </a:cubicBezTo>
                  <a:lnTo>
                    <a:pt x="106" y="170"/>
                  </a:lnTo>
                  <a:close/>
                </a:path>
              </a:pathLst>
            </a:custGeom>
            <a:solidFill>
              <a:srgbClr val="3767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93" name="Freeform 119"/>
            <p:cNvSpPr>
              <a:spLocks/>
            </p:cNvSpPr>
            <p:nvPr/>
          </p:nvSpPr>
          <p:spPr bwMode="auto">
            <a:xfrm>
              <a:off x="2565400" y="23844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94" name="Freeform 120"/>
            <p:cNvSpPr>
              <a:spLocks/>
            </p:cNvSpPr>
            <p:nvPr/>
          </p:nvSpPr>
          <p:spPr bwMode="auto">
            <a:xfrm>
              <a:off x="2120900" y="1747838"/>
              <a:ext cx="204787" cy="204788"/>
            </a:xfrm>
            <a:custGeom>
              <a:avLst/>
              <a:gdLst>
                <a:gd name="T0" fmla="*/ 90 w 183"/>
                <a:gd name="T1" fmla="*/ 184 h 184"/>
                <a:gd name="T2" fmla="*/ 0 w 183"/>
                <a:gd name="T3" fmla="*/ 0 h 184"/>
                <a:gd name="T4" fmla="*/ 183 w 183"/>
                <a:gd name="T5" fmla="*/ 149 h 184"/>
                <a:gd name="T6" fmla="*/ 91 w 183"/>
                <a:gd name="T7" fmla="*/ 184 h 184"/>
                <a:gd name="T8" fmla="*/ 90 w 183"/>
                <a:gd name="T9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84">
                  <a:moveTo>
                    <a:pt x="90" y="18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8" y="39"/>
                    <a:pt x="130" y="89"/>
                    <a:pt x="183" y="149"/>
                  </a:cubicBezTo>
                  <a:cubicBezTo>
                    <a:pt x="91" y="184"/>
                    <a:pt x="91" y="184"/>
                    <a:pt x="91" y="184"/>
                  </a:cubicBezTo>
                  <a:lnTo>
                    <a:pt x="90" y="184"/>
                  </a:lnTo>
                  <a:close/>
                </a:path>
              </a:pathLst>
            </a:custGeom>
            <a:solidFill>
              <a:srgbClr val="F276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95" name="Freeform 121"/>
            <p:cNvSpPr>
              <a:spLocks/>
            </p:cNvSpPr>
            <p:nvPr/>
          </p:nvSpPr>
          <p:spPr bwMode="auto">
            <a:xfrm>
              <a:off x="2501900" y="2389188"/>
              <a:ext cx="103187" cy="185738"/>
            </a:xfrm>
            <a:custGeom>
              <a:avLst/>
              <a:gdLst>
                <a:gd name="T0" fmla="*/ 59 w 93"/>
                <a:gd name="T1" fmla="*/ 0 h 167"/>
                <a:gd name="T2" fmla="*/ 93 w 93"/>
                <a:gd name="T3" fmla="*/ 164 h 167"/>
                <a:gd name="T4" fmla="*/ 0 w 93"/>
                <a:gd name="T5" fmla="*/ 167 h 167"/>
                <a:gd name="T6" fmla="*/ 59 w 93"/>
                <a:gd name="T7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67">
                  <a:moveTo>
                    <a:pt x="59" y="0"/>
                  </a:moveTo>
                  <a:cubicBezTo>
                    <a:pt x="73" y="58"/>
                    <a:pt x="84" y="113"/>
                    <a:pt x="93" y="164"/>
                  </a:cubicBezTo>
                  <a:cubicBezTo>
                    <a:pt x="0" y="167"/>
                    <a:pt x="0" y="167"/>
                    <a:pt x="0" y="167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rgbClr val="FFD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96" name="Freeform 122"/>
            <p:cNvSpPr>
              <a:spLocks/>
            </p:cNvSpPr>
            <p:nvPr/>
          </p:nvSpPr>
          <p:spPr bwMode="auto">
            <a:xfrm>
              <a:off x="2565400" y="2978150"/>
              <a:ext cx="206375" cy="90488"/>
            </a:xfrm>
            <a:custGeom>
              <a:avLst/>
              <a:gdLst>
                <a:gd name="T0" fmla="*/ 130 w 130"/>
                <a:gd name="T1" fmla="*/ 0 h 57"/>
                <a:gd name="T2" fmla="*/ 74 w 130"/>
                <a:gd name="T3" fmla="*/ 57 h 57"/>
                <a:gd name="T4" fmla="*/ 0 w 130"/>
                <a:gd name="T5" fmla="*/ 40 h 57"/>
                <a:gd name="T6" fmla="*/ 130 w 130"/>
                <a:gd name="T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57">
                  <a:moveTo>
                    <a:pt x="130" y="0"/>
                  </a:moveTo>
                  <a:lnTo>
                    <a:pt x="74" y="57"/>
                  </a:lnTo>
                  <a:lnTo>
                    <a:pt x="0" y="4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F5BA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97" name="Freeform 123"/>
            <p:cNvSpPr>
              <a:spLocks/>
            </p:cNvSpPr>
            <p:nvPr/>
          </p:nvSpPr>
          <p:spPr bwMode="auto">
            <a:xfrm>
              <a:off x="2413000" y="2238375"/>
              <a:ext cx="152400" cy="146050"/>
            </a:xfrm>
            <a:custGeom>
              <a:avLst/>
              <a:gdLst>
                <a:gd name="T0" fmla="*/ 0 w 138"/>
                <a:gd name="T1" fmla="*/ 0 h 131"/>
                <a:gd name="T2" fmla="*/ 98 w 138"/>
                <a:gd name="T3" fmla="*/ 3 h 131"/>
                <a:gd name="T4" fmla="*/ 138 w 138"/>
                <a:gd name="T5" fmla="*/ 131 h 131"/>
                <a:gd name="T6" fmla="*/ 138 w 138"/>
                <a:gd name="T7" fmla="*/ 131 h 131"/>
                <a:gd name="T8" fmla="*/ 0 w 138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31">
                  <a:moveTo>
                    <a:pt x="0" y="0"/>
                  </a:moveTo>
                  <a:cubicBezTo>
                    <a:pt x="98" y="3"/>
                    <a:pt x="98" y="3"/>
                    <a:pt x="98" y="3"/>
                  </a:cubicBezTo>
                  <a:cubicBezTo>
                    <a:pt x="114" y="46"/>
                    <a:pt x="127" y="89"/>
                    <a:pt x="138" y="131"/>
                  </a:cubicBezTo>
                  <a:cubicBezTo>
                    <a:pt x="138" y="131"/>
                    <a:pt x="138" y="131"/>
                    <a:pt x="138" y="1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FB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98" name="Freeform 124"/>
            <p:cNvSpPr>
              <a:spLocks/>
            </p:cNvSpPr>
            <p:nvPr/>
          </p:nvSpPr>
          <p:spPr bwMode="auto">
            <a:xfrm>
              <a:off x="1955800" y="1704975"/>
              <a:ext cx="155575" cy="77788"/>
            </a:xfrm>
            <a:custGeom>
              <a:avLst/>
              <a:gdLst>
                <a:gd name="T0" fmla="*/ 0 w 140"/>
                <a:gd name="T1" fmla="*/ 70 h 70"/>
                <a:gd name="T2" fmla="*/ 73 w 140"/>
                <a:gd name="T3" fmla="*/ 0 h 70"/>
                <a:gd name="T4" fmla="*/ 140 w 140"/>
                <a:gd name="T5" fmla="*/ 33 h 70"/>
                <a:gd name="T6" fmla="*/ 0 w 140"/>
                <a:gd name="T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70">
                  <a:moveTo>
                    <a:pt x="0" y="7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96" y="10"/>
                    <a:pt x="118" y="21"/>
                    <a:pt x="140" y="33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FFF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199" name="Freeform 125"/>
            <p:cNvSpPr>
              <a:spLocks/>
            </p:cNvSpPr>
            <p:nvPr/>
          </p:nvSpPr>
          <p:spPr bwMode="auto">
            <a:xfrm>
              <a:off x="2411413" y="2101850"/>
              <a:ext cx="109537" cy="141288"/>
            </a:xfrm>
            <a:custGeom>
              <a:avLst/>
              <a:gdLst>
                <a:gd name="T0" fmla="*/ 0 w 99"/>
                <a:gd name="T1" fmla="*/ 122 h 126"/>
                <a:gd name="T2" fmla="*/ 41 w 99"/>
                <a:gd name="T3" fmla="*/ 0 h 126"/>
                <a:gd name="T4" fmla="*/ 99 w 99"/>
                <a:gd name="T5" fmla="*/ 126 h 126"/>
                <a:gd name="T6" fmla="*/ 1 w 99"/>
                <a:gd name="T7" fmla="*/ 123 h 126"/>
                <a:gd name="T8" fmla="*/ 0 w 99"/>
                <a:gd name="T9" fmla="*/ 12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26">
                  <a:moveTo>
                    <a:pt x="0" y="122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64" y="42"/>
                    <a:pt x="83" y="84"/>
                    <a:pt x="99" y="126"/>
                  </a:cubicBezTo>
                  <a:cubicBezTo>
                    <a:pt x="1" y="123"/>
                    <a:pt x="1" y="123"/>
                    <a:pt x="1" y="123"/>
                  </a:cubicBezTo>
                  <a:lnTo>
                    <a:pt x="0" y="122"/>
                  </a:lnTo>
                  <a:close/>
                </a:path>
              </a:pathLst>
            </a:custGeom>
            <a:solidFill>
              <a:srgbClr val="FBD6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200" name="Freeform 126"/>
            <p:cNvSpPr>
              <a:spLocks/>
            </p:cNvSpPr>
            <p:nvPr/>
          </p:nvSpPr>
          <p:spPr bwMode="auto">
            <a:xfrm>
              <a:off x="2363788" y="1985963"/>
              <a:ext cx="88900" cy="106363"/>
            </a:xfrm>
            <a:custGeom>
              <a:avLst/>
              <a:gdLst>
                <a:gd name="T0" fmla="*/ 17 w 79"/>
                <a:gd name="T1" fmla="*/ 0 h 96"/>
                <a:gd name="T2" fmla="*/ 79 w 79"/>
                <a:gd name="T3" fmla="*/ 96 h 96"/>
                <a:gd name="T4" fmla="*/ 0 w 79"/>
                <a:gd name="T5" fmla="*/ 48 h 96"/>
                <a:gd name="T6" fmla="*/ 17 w 79"/>
                <a:gd name="T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" h="96">
                  <a:moveTo>
                    <a:pt x="17" y="0"/>
                  </a:moveTo>
                  <a:cubicBezTo>
                    <a:pt x="40" y="32"/>
                    <a:pt x="61" y="64"/>
                    <a:pt x="79" y="96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ABC8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201" name="Freeform 127"/>
            <p:cNvSpPr>
              <a:spLocks/>
            </p:cNvSpPr>
            <p:nvPr/>
          </p:nvSpPr>
          <p:spPr bwMode="auto">
            <a:xfrm>
              <a:off x="2222500" y="1912938"/>
              <a:ext cx="160337" cy="127000"/>
            </a:xfrm>
            <a:custGeom>
              <a:avLst/>
              <a:gdLst>
                <a:gd name="T0" fmla="*/ 0 w 144"/>
                <a:gd name="T1" fmla="*/ 35 h 113"/>
                <a:gd name="T2" fmla="*/ 92 w 144"/>
                <a:gd name="T3" fmla="*/ 0 h 113"/>
                <a:gd name="T4" fmla="*/ 127 w 144"/>
                <a:gd name="T5" fmla="*/ 42 h 113"/>
                <a:gd name="T6" fmla="*/ 144 w 144"/>
                <a:gd name="T7" fmla="*/ 65 h 113"/>
                <a:gd name="T8" fmla="*/ 127 w 144"/>
                <a:gd name="T9" fmla="*/ 113 h 113"/>
                <a:gd name="T10" fmla="*/ 0 w 144"/>
                <a:gd name="T11" fmla="*/ 3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4" h="113">
                  <a:moveTo>
                    <a:pt x="0" y="35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104" y="13"/>
                    <a:pt x="116" y="27"/>
                    <a:pt x="127" y="42"/>
                  </a:cubicBezTo>
                  <a:cubicBezTo>
                    <a:pt x="133" y="50"/>
                    <a:pt x="139" y="57"/>
                    <a:pt x="144" y="65"/>
                  </a:cubicBezTo>
                  <a:cubicBezTo>
                    <a:pt x="127" y="113"/>
                    <a:pt x="127" y="113"/>
                    <a:pt x="127" y="113"/>
                  </a:cubicBezTo>
                  <a:lnTo>
                    <a:pt x="0" y="35"/>
                  </a:lnTo>
                  <a:close/>
                </a:path>
              </a:pathLst>
            </a:custGeom>
            <a:solidFill>
              <a:srgbClr val="ECE1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202" name="Freeform 128"/>
            <p:cNvSpPr>
              <a:spLocks/>
            </p:cNvSpPr>
            <p:nvPr/>
          </p:nvSpPr>
          <p:spPr bwMode="auto">
            <a:xfrm>
              <a:off x="2487613" y="3041650"/>
              <a:ext cx="195262" cy="214313"/>
            </a:xfrm>
            <a:custGeom>
              <a:avLst/>
              <a:gdLst>
                <a:gd name="T0" fmla="*/ 45 w 123"/>
                <a:gd name="T1" fmla="*/ 2 h 135"/>
                <a:gd name="T2" fmla="*/ 47 w 123"/>
                <a:gd name="T3" fmla="*/ 0 h 135"/>
                <a:gd name="T4" fmla="*/ 49 w 123"/>
                <a:gd name="T5" fmla="*/ 0 h 135"/>
                <a:gd name="T6" fmla="*/ 123 w 123"/>
                <a:gd name="T7" fmla="*/ 17 h 135"/>
                <a:gd name="T8" fmla="*/ 7 w 123"/>
                <a:gd name="T9" fmla="*/ 135 h 135"/>
                <a:gd name="T10" fmla="*/ 0 w 123"/>
                <a:gd name="T11" fmla="*/ 110 h 135"/>
                <a:gd name="T12" fmla="*/ 45 w 123"/>
                <a:gd name="T13" fmla="*/ 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135">
                  <a:moveTo>
                    <a:pt x="45" y="2"/>
                  </a:moveTo>
                  <a:lnTo>
                    <a:pt x="47" y="0"/>
                  </a:lnTo>
                  <a:lnTo>
                    <a:pt x="49" y="0"/>
                  </a:lnTo>
                  <a:lnTo>
                    <a:pt x="123" y="17"/>
                  </a:lnTo>
                  <a:lnTo>
                    <a:pt x="7" y="135"/>
                  </a:lnTo>
                  <a:lnTo>
                    <a:pt x="0" y="110"/>
                  </a:lnTo>
                  <a:lnTo>
                    <a:pt x="45" y="2"/>
                  </a:lnTo>
                  <a:close/>
                </a:path>
              </a:pathLst>
            </a:custGeom>
            <a:solidFill>
              <a:srgbClr val="FFD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203" name="Freeform 129"/>
            <p:cNvSpPr>
              <a:spLocks/>
            </p:cNvSpPr>
            <p:nvPr/>
          </p:nvSpPr>
          <p:spPr bwMode="auto">
            <a:xfrm>
              <a:off x="2592388" y="2678113"/>
              <a:ext cx="55562" cy="96838"/>
            </a:xfrm>
            <a:custGeom>
              <a:avLst/>
              <a:gdLst>
                <a:gd name="T0" fmla="*/ 29 w 50"/>
                <a:gd name="T1" fmla="*/ 0 h 87"/>
                <a:gd name="T2" fmla="*/ 50 w 50"/>
                <a:gd name="T3" fmla="*/ 87 h 87"/>
                <a:gd name="T4" fmla="*/ 0 w 50"/>
                <a:gd name="T5" fmla="*/ 19 h 87"/>
                <a:gd name="T6" fmla="*/ 29 w 50"/>
                <a:gd name="T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87">
                  <a:moveTo>
                    <a:pt x="29" y="0"/>
                  </a:moveTo>
                  <a:cubicBezTo>
                    <a:pt x="36" y="31"/>
                    <a:pt x="42" y="60"/>
                    <a:pt x="50" y="87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CE53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204" name="Freeform 130"/>
            <p:cNvSpPr>
              <a:spLocks/>
            </p:cNvSpPr>
            <p:nvPr/>
          </p:nvSpPr>
          <p:spPr bwMode="auto">
            <a:xfrm>
              <a:off x="1782763" y="1638300"/>
              <a:ext cx="254000" cy="144463"/>
            </a:xfrm>
            <a:custGeom>
              <a:avLst/>
              <a:gdLst>
                <a:gd name="T0" fmla="*/ 153 w 228"/>
                <a:gd name="T1" fmla="*/ 129 h 129"/>
                <a:gd name="T2" fmla="*/ 0 w 228"/>
                <a:gd name="T3" fmla="*/ 0 h 129"/>
                <a:gd name="T4" fmla="*/ 228 w 228"/>
                <a:gd name="T5" fmla="*/ 59 h 129"/>
                <a:gd name="T6" fmla="*/ 155 w 228"/>
                <a:gd name="T7" fmla="*/ 129 h 129"/>
                <a:gd name="T8" fmla="*/ 153 w 228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129">
                  <a:moveTo>
                    <a:pt x="153" y="12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0" y="8"/>
                    <a:pt x="157" y="28"/>
                    <a:pt x="228" y="59"/>
                  </a:cubicBezTo>
                  <a:cubicBezTo>
                    <a:pt x="155" y="129"/>
                    <a:pt x="155" y="129"/>
                    <a:pt x="155" y="129"/>
                  </a:cubicBezTo>
                  <a:lnTo>
                    <a:pt x="153" y="129"/>
                  </a:lnTo>
                  <a:close/>
                </a:path>
              </a:pathLst>
            </a:custGeom>
            <a:solidFill>
              <a:srgbClr val="FFF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205" name="Freeform 131"/>
            <p:cNvSpPr>
              <a:spLocks/>
            </p:cNvSpPr>
            <p:nvPr/>
          </p:nvSpPr>
          <p:spPr bwMode="auto">
            <a:xfrm>
              <a:off x="2501900" y="2571750"/>
              <a:ext cx="123825" cy="127000"/>
            </a:xfrm>
            <a:custGeom>
              <a:avLst/>
              <a:gdLst>
                <a:gd name="T0" fmla="*/ 0 w 111"/>
                <a:gd name="T1" fmla="*/ 5 h 114"/>
                <a:gd name="T2" fmla="*/ 0 w 111"/>
                <a:gd name="T3" fmla="*/ 3 h 114"/>
                <a:gd name="T4" fmla="*/ 93 w 111"/>
                <a:gd name="T5" fmla="*/ 0 h 114"/>
                <a:gd name="T6" fmla="*/ 96 w 111"/>
                <a:gd name="T7" fmla="*/ 14 h 114"/>
                <a:gd name="T8" fmla="*/ 111 w 111"/>
                <a:gd name="T9" fmla="*/ 95 h 114"/>
                <a:gd name="T10" fmla="*/ 82 w 111"/>
                <a:gd name="T11" fmla="*/ 114 h 114"/>
                <a:gd name="T12" fmla="*/ 0 w 111"/>
                <a:gd name="T13" fmla="*/ 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114">
                  <a:moveTo>
                    <a:pt x="0" y="5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4" y="5"/>
                    <a:pt x="95" y="10"/>
                    <a:pt x="96" y="14"/>
                  </a:cubicBezTo>
                  <a:cubicBezTo>
                    <a:pt x="101" y="42"/>
                    <a:pt x="106" y="69"/>
                    <a:pt x="111" y="95"/>
                  </a:cubicBezTo>
                  <a:cubicBezTo>
                    <a:pt x="82" y="114"/>
                    <a:pt x="82" y="114"/>
                    <a:pt x="82" y="114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801D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206" name="Freeform 132"/>
            <p:cNvSpPr>
              <a:spLocks/>
            </p:cNvSpPr>
            <p:nvPr/>
          </p:nvSpPr>
          <p:spPr bwMode="auto">
            <a:xfrm>
              <a:off x="2579688" y="2776538"/>
              <a:ext cx="192087" cy="201613"/>
            </a:xfrm>
            <a:custGeom>
              <a:avLst/>
              <a:gdLst>
                <a:gd name="T0" fmla="*/ 0 w 173"/>
                <a:gd name="T1" fmla="*/ 99 h 181"/>
                <a:gd name="T2" fmla="*/ 63 w 173"/>
                <a:gd name="T3" fmla="*/ 0 h 181"/>
                <a:gd name="T4" fmla="*/ 63 w 173"/>
                <a:gd name="T5" fmla="*/ 0 h 181"/>
                <a:gd name="T6" fmla="*/ 141 w 173"/>
                <a:gd name="T7" fmla="*/ 148 h 181"/>
                <a:gd name="T8" fmla="*/ 173 w 173"/>
                <a:gd name="T9" fmla="*/ 181 h 181"/>
                <a:gd name="T10" fmla="*/ 2 w 173"/>
                <a:gd name="T11" fmla="*/ 105 h 181"/>
                <a:gd name="T12" fmla="*/ 0 w 173"/>
                <a:gd name="T13" fmla="*/ 99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181">
                  <a:moveTo>
                    <a:pt x="0" y="99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80" y="58"/>
                    <a:pt x="104" y="108"/>
                    <a:pt x="141" y="148"/>
                  </a:cubicBezTo>
                  <a:cubicBezTo>
                    <a:pt x="173" y="181"/>
                    <a:pt x="173" y="181"/>
                    <a:pt x="173" y="181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1" y="103"/>
                    <a:pt x="1" y="101"/>
                    <a:pt x="0" y="99"/>
                  </a:cubicBezTo>
                  <a:close/>
                </a:path>
              </a:pathLst>
            </a:custGeom>
            <a:solidFill>
              <a:srgbClr val="B07E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207" name="Freeform 133"/>
            <p:cNvSpPr>
              <a:spLocks/>
            </p:cNvSpPr>
            <p:nvPr/>
          </p:nvSpPr>
          <p:spPr bwMode="auto">
            <a:xfrm>
              <a:off x="2136775" y="3375025"/>
              <a:ext cx="104775" cy="96838"/>
            </a:xfrm>
            <a:custGeom>
              <a:avLst/>
              <a:gdLst>
                <a:gd name="T0" fmla="*/ 66 w 66"/>
                <a:gd name="T1" fmla="*/ 26 h 61"/>
                <a:gd name="T2" fmla="*/ 0 w 66"/>
                <a:gd name="T3" fmla="*/ 61 h 61"/>
                <a:gd name="T4" fmla="*/ 61 w 66"/>
                <a:gd name="T5" fmla="*/ 0 h 61"/>
                <a:gd name="T6" fmla="*/ 66 w 66"/>
                <a:gd name="T7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61">
                  <a:moveTo>
                    <a:pt x="66" y="26"/>
                  </a:moveTo>
                  <a:lnTo>
                    <a:pt x="0" y="61"/>
                  </a:lnTo>
                  <a:lnTo>
                    <a:pt x="61" y="0"/>
                  </a:lnTo>
                  <a:lnTo>
                    <a:pt x="66" y="26"/>
                  </a:lnTo>
                  <a:close/>
                </a:path>
              </a:pathLst>
            </a:custGeom>
            <a:solidFill>
              <a:srgbClr val="887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208" name="Freeform 134"/>
            <p:cNvSpPr>
              <a:spLocks/>
            </p:cNvSpPr>
            <p:nvPr/>
          </p:nvSpPr>
          <p:spPr bwMode="auto">
            <a:xfrm>
              <a:off x="1235075" y="1685925"/>
              <a:ext cx="219075" cy="174625"/>
            </a:xfrm>
            <a:custGeom>
              <a:avLst/>
              <a:gdLst>
                <a:gd name="T0" fmla="*/ 118 w 197"/>
                <a:gd name="T1" fmla="*/ 1 h 156"/>
                <a:gd name="T2" fmla="*/ 120 w 197"/>
                <a:gd name="T3" fmla="*/ 0 h 156"/>
                <a:gd name="T4" fmla="*/ 197 w 197"/>
                <a:gd name="T5" fmla="*/ 75 h 156"/>
                <a:gd name="T6" fmla="*/ 0 w 197"/>
                <a:gd name="T7" fmla="*/ 156 h 156"/>
                <a:gd name="T8" fmla="*/ 118 w 197"/>
                <a:gd name="T9" fmla="*/ 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156">
                  <a:moveTo>
                    <a:pt x="118" y="1"/>
                  </a:moveTo>
                  <a:cubicBezTo>
                    <a:pt x="118" y="0"/>
                    <a:pt x="119" y="0"/>
                    <a:pt x="120" y="0"/>
                  </a:cubicBezTo>
                  <a:cubicBezTo>
                    <a:pt x="197" y="75"/>
                    <a:pt x="197" y="75"/>
                    <a:pt x="197" y="75"/>
                  </a:cubicBezTo>
                  <a:cubicBezTo>
                    <a:pt x="128" y="93"/>
                    <a:pt x="61" y="121"/>
                    <a:pt x="0" y="156"/>
                  </a:cubicBezTo>
                  <a:lnTo>
                    <a:pt x="118" y="1"/>
                  </a:lnTo>
                  <a:close/>
                </a:path>
              </a:pathLst>
            </a:custGeom>
            <a:solidFill>
              <a:srgbClr val="AFB6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209" name="Freeform 135"/>
            <p:cNvSpPr>
              <a:spLocks/>
            </p:cNvSpPr>
            <p:nvPr/>
          </p:nvSpPr>
          <p:spPr bwMode="auto">
            <a:xfrm>
              <a:off x="2408238" y="2238375"/>
              <a:ext cx="157162" cy="244475"/>
            </a:xfrm>
            <a:custGeom>
              <a:avLst/>
              <a:gdLst>
                <a:gd name="T0" fmla="*/ 4 w 142"/>
                <a:gd name="T1" fmla="*/ 0 h 218"/>
                <a:gd name="T2" fmla="*/ 142 w 142"/>
                <a:gd name="T3" fmla="*/ 131 h 218"/>
                <a:gd name="T4" fmla="*/ 66 w 142"/>
                <a:gd name="T5" fmla="*/ 218 h 218"/>
                <a:gd name="T6" fmla="*/ 0 w 142"/>
                <a:gd name="T7" fmla="*/ 0 h 218"/>
                <a:gd name="T8" fmla="*/ 4 w 142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218">
                  <a:moveTo>
                    <a:pt x="4" y="0"/>
                  </a:moveTo>
                  <a:cubicBezTo>
                    <a:pt x="142" y="131"/>
                    <a:pt x="142" y="131"/>
                    <a:pt x="142" y="131"/>
                  </a:cubicBezTo>
                  <a:cubicBezTo>
                    <a:pt x="66" y="218"/>
                    <a:pt x="66" y="218"/>
                    <a:pt x="66" y="218"/>
                  </a:cubicBezTo>
                  <a:cubicBezTo>
                    <a:pt x="51" y="147"/>
                    <a:pt x="31" y="74"/>
                    <a:pt x="0" y="0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F1AA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210" name="Freeform 136"/>
            <p:cNvSpPr>
              <a:spLocks/>
            </p:cNvSpPr>
            <p:nvPr/>
          </p:nvSpPr>
          <p:spPr bwMode="auto">
            <a:xfrm>
              <a:off x="1954213" y="1741488"/>
              <a:ext cx="163512" cy="125413"/>
            </a:xfrm>
            <a:custGeom>
              <a:avLst/>
              <a:gdLst>
                <a:gd name="T0" fmla="*/ 1 w 146"/>
                <a:gd name="T1" fmla="*/ 37 h 113"/>
                <a:gd name="T2" fmla="*/ 141 w 146"/>
                <a:gd name="T3" fmla="*/ 0 h 113"/>
                <a:gd name="T4" fmla="*/ 143 w 146"/>
                <a:gd name="T5" fmla="*/ 1 h 113"/>
                <a:gd name="T6" fmla="*/ 146 w 146"/>
                <a:gd name="T7" fmla="*/ 113 h 113"/>
                <a:gd name="T8" fmla="*/ 0 w 146"/>
                <a:gd name="T9" fmla="*/ 38 h 113"/>
                <a:gd name="T10" fmla="*/ 1 w 146"/>
                <a:gd name="T11" fmla="*/ 3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113">
                  <a:moveTo>
                    <a:pt x="1" y="37"/>
                  </a:moveTo>
                  <a:cubicBezTo>
                    <a:pt x="141" y="0"/>
                    <a:pt x="141" y="0"/>
                    <a:pt x="141" y="0"/>
                  </a:cubicBezTo>
                  <a:cubicBezTo>
                    <a:pt x="142" y="1"/>
                    <a:pt x="143" y="1"/>
                    <a:pt x="143" y="1"/>
                  </a:cubicBezTo>
                  <a:cubicBezTo>
                    <a:pt x="146" y="113"/>
                    <a:pt x="146" y="113"/>
                    <a:pt x="146" y="113"/>
                  </a:cubicBezTo>
                  <a:cubicBezTo>
                    <a:pt x="98" y="79"/>
                    <a:pt x="48" y="55"/>
                    <a:pt x="0" y="38"/>
                  </a:cubicBezTo>
                  <a:lnTo>
                    <a:pt x="1" y="37"/>
                  </a:lnTo>
                  <a:close/>
                </a:path>
              </a:pathLst>
            </a:custGeom>
            <a:solidFill>
              <a:srgbClr val="FFE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211" name="Freeform 137"/>
            <p:cNvSpPr>
              <a:spLocks/>
            </p:cNvSpPr>
            <p:nvPr/>
          </p:nvSpPr>
          <p:spPr bwMode="auto">
            <a:xfrm>
              <a:off x="2562225" y="3040063"/>
              <a:ext cx="3175" cy="1588"/>
            </a:xfrm>
            <a:custGeom>
              <a:avLst/>
              <a:gdLst>
                <a:gd name="T0" fmla="*/ 2 w 2"/>
                <a:gd name="T1" fmla="*/ 1 h 1"/>
                <a:gd name="T2" fmla="*/ 0 w 2"/>
                <a:gd name="T3" fmla="*/ 1 h 1"/>
                <a:gd name="T4" fmla="*/ 1 w 2"/>
                <a:gd name="T5" fmla="*/ 0 h 1"/>
                <a:gd name="T6" fmla="*/ 2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212" name="Freeform 138"/>
            <p:cNvSpPr>
              <a:spLocks/>
            </p:cNvSpPr>
            <p:nvPr/>
          </p:nvSpPr>
          <p:spPr bwMode="auto">
            <a:xfrm>
              <a:off x="2544763" y="2776538"/>
              <a:ext cx="104775" cy="111125"/>
            </a:xfrm>
            <a:custGeom>
              <a:avLst/>
              <a:gdLst>
                <a:gd name="T0" fmla="*/ 94 w 94"/>
                <a:gd name="T1" fmla="*/ 0 h 99"/>
                <a:gd name="T2" fmla="*/ 31 w 94"/>
                <a:gd name="T3" fmla="*/ 99 h 99"/>
                <a:gd name="T4" fmla="*/ 0 w 94"/>
                <a:gd name="T5" fmla="*/ 11 h 99"/>
                <a:gd name="T6" fmla="*/ 94 w 94"/>
                <a:gd name="T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99">
                  <a:moveTo>
                    <a:pt x="94" y="0"/>
                  </a:moveTo>
                  <a:cubicBezTo>
                    <a:pt x="31" y="99"/>
                    <a:pt x="31" y="99"/>
                    <a:pt x="31" y="99"/>
                  </a:cubicBezTo>
                  <a:cubicBezTo>
                    <a:pt x="18" y="71"/>
                    <a:pt x="8" y="42"/>
                    <a:pt x="0" y="11"/>
                  </a:cubicBezTo>
                  <a:lnTo>
                    <a:pt x="94" y="0"/>
                  </a:lnTo>
                  <a:close/>
                </a:path>
              </a:pathLst>
            </a:custGeom>
            <a:solidFill>
              <a:srgbClr val="E303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213" name="Freeform 139"/>
            <p:cNvSpPr>
              <a:spLocks/>
            </p:cNvSpPr>
            <p:nvPr/>
          </p:nvSpPr>
          <p:spPr bwMode="auto">
            <a:xfrm>
              <a:off x="1227138" y="1863725"/>
              <a:ext cx="1587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214" name="Freeform 140"/>
            <p:cNvSpPr>
              <a:spLocks/>
            </p:cNvSpPr>
            <p:nvPr/>
          </p:nvSpPr>
          <p:spPr bwMode="auto">
            <a:xfrm>
              <a:off x="1368425" y="1684338"/>
              <a:ext cx="239712" cy="85725"/>
            </a:xfrm>
            <a:custGeom>
              <a:avLst/>
              <a:gdLst>
                <a:gd name="T0" fmla="*/ 215 w 215"/>
                <a:gd name="T1" fmla="*/ 49 h 76"/>
                <a:gd name="T2" fmla="*/ 214 w 215"/>
                <a:gd name="T3" fmla="*/ 51 h 76"/>
                <a:gd name="T4" fmla="*/ 77 w 215"/>
                <a:gd name="T5" fmla="*/ 76 h 76"/>
                <a:gd name="T6" fmla="*/ 0 w 215"/>
                <a:gd name="T7" fmla="*/ 1 h 76"/>
                <a:gd name="T8" fmla="*/ 1 w 215"/>
                <a:gd name="T9" fmla="*/ 0 h 76"/>
                <a:gd name="T10" fmla="*/ 213 w 215"/>
                <a:gd name="T11" fmla="*/ 51 h 76"/>
                <a:gd name="T12" fmla="*/ 215 w 215"/>
                <a:gd name="T13" fmla="*/ 4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5" h="76">
                  <a:moveTo>
                    <a:pt x="215" y="49"/>
                  </a:moveTo>
                  <a:cubicBezTo>
                    <a:pt x="214" y="51"/>
                    <a:pt x="214" y="51"/>
                    <a:pt x="214" y="51"/>
                  </a:cubicBezTo>
                  <a:cubicBezTo>
                    <a:pt x="168" y="55"/>
                    <a:pt x="122" y="64"/>
                    <a:pt x="77" y="7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0"/>
                  </a:cubicBezTo>
                  <a:cubicBezTo>
                    <a:pt x="213" y="51"/>
                    <a:pt x="213" y="51"/>
                    <a:pt x="213" y="51"/>
                  </a:cubicBezTo>
                  <a:lnTo>
                    <a:pt x="215" y="49"/>
                  </a:lnTo>
                  <a:close/>
                </a:path>
              </a:pathLst>
            </a:custGeom>
            <a:solidFill>
              <a:srgbClr val="00AF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215" name="Freeform 141"/>
            <p:cNvSpPr>
              <a:spLocks/>
            </p:cNvSpPr>
            <p:nvPr/>
          </p:nvSpPr>
          <p:spPr bwMode="auto">
            <a:xfrm>
              <a:off x="2532063" y="2698750"/>
              <a:ext cx="117475" cy="90488"/>
            </a:xfrm>
            <a:custGeom>
              <a:avLst/>
              <a:gdLst>
                <a:gd name="T0" fmla="*/ 12 w 106"/>
                <a:gd name="T1" fmla="*/ 81 h 81"/>
                <a:gd name="T2" fmla="*/ 0 w 106"/>
                <a:gd name="T3" fmla="*/ 35 h 81"/>
                <a:gd name="T4" fmla="*/ 55 w 106"/>
                <a:gd name="T5" fmla="*/ 0 h 81"/>
                <a:gd name="T6" fmla="*/ 105 w 106"/>
                <a:gd name="T7" fmla="*/ 68 h 81"/>
                <a:gd name="T8" fmla="*/ 106 w 106"/>
                <a:gd name="T9" fmla="*/ 69 h 81"/>
                <a:gd name="T10" fmla="*/ 106 w 106"/>
                <a:gd name="T11" fmla="*/ 70 h 81"/>
                <a:gd name="T12" fmla="*/ 12 w 106"/>
                <a:gd name="T13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81">
                  <a:moveTo>
                    <a:pt x="12" y="81"/>
                  </a:moveTo>
                  <a:cubicBezTo>
                    <a:pt x="8" y="66"/>
                    <a:pt x="4" y="51"/>
                    <a:pt x="0" y="35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105" y="68"/>
                    <a:pt x="105" y="68"/>
                    <a:pt x="105" y="68"/>
                  </a:cubicBezTo>
                  <a:cubicBezTo>
                    <a:pt x="106" y="68"/>
                    <a:pt x="106" y="69"/>
                    <a:pt x="106" y="69"/>
                  </a:cubicBezTo>
                  <a:cubicBezTo>
                    <a:pt x="106" y="70"/>
                    <a:pt x="106" y="70"/>
                    <a:pt x="106" y="70"/>
                  </a:cubicBezTo>
                  <a:lnTo>
                    <a:pt x="12" y="81"/>
                  </a:lnTo>
                  <a:close/>
                </a:path>
              </a:pathLst>
            </a:custGeom>
            <a:solidFill>
              <a:srgbClr val="AC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216" name="Freeform 142"/>
            <p:cNvSpPr>
              <a:spLocks/>
            </p:cNvSpPr>
            <p:nvPr/>
          </p:nvSpPr>
          <p:spPr bwMode="auto">
            <a:xfrm>
              <a:off x="1789113" y="3443288"/>
              <a:ext cx="192087" cy="119063"/>
            </a:xfrm>
            <a:custGeom>
              <a:avLst/>
              <a:gdLst>
                <a:gd name="T0" fmla="*/ 172 w 172"/>
                <a:gd name="T1" fmla="*/ 51 h 106"/>
                <a:gd name="T2" fmla="*/ 172 w 172"/>
                <a:gd name="T3" fmla="*/ 51 h 106"/>
                <a:gd name="T4" fmla="*/ 52 w 172"/>
                <a:gd name="T5" fmla="*/ 106 h 106"/>
                <a:gd name="T6" fmla="*/ 0 w 172"/>
                <a:gd name="T7" fmla="*/ 0 h 106"/>
                <a:gd name="T8" fmla="*/ 172 w 172"/>
                <a:gd name="T9" fmla="*/ 50 h 106"/>
                <a:gd name="T10" fmla="*/ 172 w 172"/>
                <a:gd name="T11" fmla="*/ 5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2" h="106">
                  <a:moveTo>
                    <a:pt x="172" y="51"/>
                  </a:moveTo>
                  <a:cubicBezTo>
                    <a:pt x="172" y="51"/>
                    <a:pt x="172" y="51"/>
                    <a:pt x="172" y="51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1" y="12"/>
                    <a:pt x="119" y="27"/>
                    <a:pt x="172" y="50"/>
                  </a:cubicBezTo>
                  <a:lnTo>
                    <a:pt x="172" y="51"/>
                  </a:lnTo>
                  <a:close/>
                </a:path>
              </a:pathLst>
            </a:custGeom>
            <a:solidFill>
              <a:srgbClr val="98A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217" name="Freeform 143"/>
            <p:cNvSpPr>
              <a:spLocks/>
            </p:cNvSpPr>
            <p:nvPr/>
          </p:nvSpPr>
          <p:spPr bwMode="auto">
            <a:xfrm>
              <a:off x="1776413" y="1638300"/>
              <a:ext cx="179387" cy="146050"/>
            </a:xfrm>
            <a:custGeom>
              <a:avLst/>
              <a:gdLst>
                <a:gd name="T0" fmla="*/ 161 w 161"/>
                <a:gd name="T1" fmla="*/ 130 h 131"/>
                <a:gd name="T2" fmla="*/ 160 w 161"/>
                <a:gd name="T3" fmla="*/ 131 h 131"/>
                <a:gd name="T4" fmla="*/ 43 w 161"/>
                <a:gd name="T5" fmla="*/ 100 h 131"/>
                <a:gd name="T6" fmla="*/ 0 w 161"/>
                <a:gd name="T7" fmla="*/ 0 h 131"/>
                <a:gd name="T8" fmla="*/ 6 w 161"/>
                <a:gd name="T9" fmla="*/ 1 h 131"/>
                <a:gd name="T10" fmla="*/ 159 w 161"/>
                <a:gd name="T11" fmla="*/ 130 h 131"/>
                <a:gd name="T12" fmla="*/ 161 w 161"/>
                <a:gd name="T13" fmla="*/ 13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131">
                  <a:moveTo>
                    <a:pt x="161" y="130"/>
                  </a:moveTo>
                  <a:cubicBezTo>
                    <a:pt x="160" y="131"/>
                    <a:pt x="160" y="131"/>
                    <a:pt x="160" y="131"/>
                  </a:cubicBezTo>
                  <a:cubicBezTo>
                    <a:pt x="119" y="116"/>
                    <a:pt x="80" y="106"/>
                    <a:pt x="43" y="1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0"/>
                    <a:pt x="6" y="1"/>
                  </a:cubicBezTo>
                  <a:cubicBezTo>
                    <a:pt x="159" y="130"/>
                    <a:pt x="159" y="130"/>
                    <a:pt x="159" y="130"/>
                  </a:cubicBezTo>
                  <a:lnTo>
                    <a:pt x="161" y="130"/>
                  </a:lnTo>
                  <a:close/>
                </a:path>
              </a:pathLst>
            </a:custGeom>
            <a:solidFill>
              <a:srgbClr val="E44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218" name="Freeform 144"/>
            <p:cNvSpPr>
              <a:spLocks/>
            </p:cNvSpPr>
            <p:nvPr/>
          </p:nvSpPr>
          <p:spPr bwMode="auto">
            <a:xfrm>
              <a:off x="1065213" y="1838325"/>
              <a:ext cx="161925" cy="149225"/>
            </a:xfrm>
            <a:custGeom>
              <a:avLst/>
              <a:gdLst>
                <a:gd name="T0" fmla="*/ 145 w 145"/>
                <a:gd name="T1" fmla="*/ 22 h 133"/>
                <a:gd name="T2" fmla="*/ 0 w 145"/>
                <a:gd name="T3" fmla="*/ 133 h 133"/>
                <a:gd name="T4" fmla="*/ 0 w 145"/>
                <a:gd name="T5" fmla="*/ 133 h 133"/>
                <a:gd name="T6" fmla="*/ 6 w 145"/>
                <a:gd name="T7" fmla="*/ 4 h 133"/>
                <a:gd name="T8" fmla="*/ 11 w 145"/>
                <a:gd name="T9" fmla="*/ 0 h 133"/>
                <a:gd name="T10" fmla="*/ 145 w 145"/>
                <a:gd name="T11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" h="133">
                  <a:moveTo>
                    <a:pt x="145" y="22"/>
                  </a:moveTo>
                  <a:cubicBezTo>
                    <a:pt x="92" y="54"/>
                    <a:pt x="43" y="91"/>
                    <a:pt x="0" y="133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3"/>
                    <a:pt x="9" y="1"/>
                    <a:pt x="11" y="0"/>
                  </a:cubicBezTo>
                  <a:cubicBezTo>
                    <a:pt x="145" y="22"/>
                    <a:pt x="145" y="22"/>
                    <a:pt x="145" y="22"/>
                  </a:cubicBezTo>
                  <a:close/>
                </a:path>
              </a:pathLst>
            </a:custGeom>
            <a:solidFill>
              <a:srgbClr val="A28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219" name="Freeform 145"/>
            <p:cNvSpPr>
              <a:spLocks/>
            </p:cNvSpPr>
            <p:nvPr/>
          </p:nvSpPr>
          <p:spPr bwMode="auto">
            <a:xfrm>
              <a:off x="1631950" y="3416300"/>
              <a:ext cx="214312" cy="146050"/>
            </a:xfrm>
            <a:custGeom>
              <a:avLst/>
              <a:gdLst>
                <a:gd name="T0" fmla="*/ 55 w 193"/>
                <a:gd name="T1" fmla="*/ 10 h 132"/>
                <a:gd name="T2" fmla="*/ 141 w 193"/>
                <a:gd name="T3" fmla="*/ 25 h 132"/>
                <a:gd name="T4" fmla="*/ 193 w 193"/>
                <a:gd name="T5" fmla="*/ 131 h 132"/>
                <a:gd name="T6" fmla="*/ 191 w 193"/>
                <a:gd name="T7" fmla="*/ 132 h 132"/>
                <a:gd name="T8" fmla="*/ 191 w 193"/>
                <a:gd name="T9" fmla="*/ 132 h 132"/>
                <a:gd name="T10" fmla="*/ 0 w 193"/>
                <a:gd name="T11" fmla="*/ 0 h 132"/>
                <a:gd name="T12" fmla="*/ 55 w 193"/>
                <a:gd name="T13" fmla="*/ 1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132">
                  <a:moveTo>
                    <a:pt x="55" y="10"/>
                  </a:moveTo>
                  <a:cubicBezTo>
                    <a:pt x="84" y="15"/>
                    <a:pt x="113" y="20"/>
                    <a:pt x="141" y="25"/>
                  </a:cubicBezTo>
                  <a:cubicBezTo>
                    <a:pt x="193" y="131"/>
                    <a:pt x="193" y="131"/>
                    <a:pt x="193" y="131"/>
                  </a:cubicBezTo>
                  <a:cubicBezTo>
                    <a:pt x="191" y="132"/>
                    <a:pt x="191" y="132"/>
                    <a:pt x="191" y="132"/>
                  </a:cubicBezTo>
                  <a:cubicBezTo>
                    <a:pt x="191" y="132"/>
                    <a:pt x="191" y="132"/>
                    <a:pt x="191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3"/>
                    <a:pt x="37" y="7"/>
                    <a:pt x="55" y="10"/>
                  </a:cubicBezTo>
                  <a:close/>
                </a:path>
              </a:pathLst>
            </a:custGeom>
            <a:solidFill>
              <a:srgbClr val="F264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220" name="Freeform 146"/>
            <p:cNvSpPr>
              <a:spLocks/>
            </p:cNvSpPr>
            <p:nvPr/>
          </p:nvSpPr>
          <p:spPr bwMode="auto">
            <a:xfrm>
              <a:off x="728663" y="2155825"/>
              <a:ext cx="165100" cy="269875"/>
            </a:xfrm>
            <a:custGeom>
              <a:avLst/>
              <a:gdLst>
                <a:gd name="T0" fmla="*/ 147 w 147"/>
                <a:gd name="T1" fmla="*/ 82 h 241"/>
                <a:gd name="T2" fmla="*/ 111 w 147"/>
                <a:gd name="T3" fmla="*/ 181 h 241"/>
                <a:gd name="T4" fmla="*/ 0 w 147"/>
                <a:gd name="T5" fmla="*/ 241 h 241"/>
                <a:gd name="T6" fmla="*/ 1 w 147"/>
                <a:gd name="T7" fmla="*/ 236 h 241"/>
                <a:gd name="T8" fmla="*/ 120 w 147"/>
                <a:gd name="T9" fmla="*/ 0 h 241"/>
                <a:gd name="T10" fmla="*/ 147 w 147"/>
                <a:gd name="T11" fmla="*/ 82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" h="241">
                  <a:moveTo>
                    <a:pt x="147" y="82"/>
                  </a:moveTo>
                  <a:cubicBezTo>
                    <a:pt x="133" y="114"/>
                    <a:pt x="121" y="147"/>
                    <a:pt x="111" y="181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39"/>
                    <a:pt x="1" y="238"/>
                    <a:pt x="1" y="236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147" y="82"/>
                  </a:lnTo>
                  <a:close/>
                </a:path>
              </a:pathLst>
            </a:custGeom>
            <a:solidFill>
              <a:srgbClr val="3767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221" name="Freeform 147"/>
            <p:cNvSpPr>
              <a:spLocks/>
            </p:cNvSpPr>
            <p:nvPr/>
          </p:nvSpPr>
          <p:spPr bwMode="auto">
            <a:xfrm>
              <a:off x="2563813" y="2894013"/>
              <a:ext cx="207962" cy="147638"/>
            </a:xfrm>
            <a:custGeom>
              <a:avLst/>
              <a:gdLst>
                <a:gd name="T0" fmla="*/ 0 w 187"/>
                <a:gd name="T1" fmla="*/ 131 h 132"/>
                <a:gd name="T2" fmla="*/ 58 w 187"/>
                <a:gd name="T3" fmla="*/ 73 h 132"/>
                <a:gd name="T4" fmla="*/ 16 w 187"/>
                <a:gd name="T5" fmla="*/ 0 h 132"/>
                <a:gd name="T6" fmla="*/ 187 w 187"/>
                <a:gd name="T7" fmla="*/ 76 h 132"/>
                <a:gd name="T8" fmla="*/ 2 w 187"/>
                <a:gd name="T9" fmla="*/ 132 h 132"/>
                <a:gd name="T10" fmla="*/ 0 w 187"/>
                <a:gd name="T11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7" h="132">
                  <a:moveTo>
                    <a:pt x="0" y="131"/>
                  </a:moveTo>
                  <a:cubicBezTo>
                    <a:pt x="58" y="73"/>
                    <a:pt x="58" y="73"/>
                    <a:pt x="58" y="73"/>
                  </a:cubicBezTo>
                  <a:cubicBezTo>
                    <a:pt x="42" y="50"/>
                    <a:pt x="28" y="26"/>
                    <a:pt x="16" y="0"/>
                  </a:cubicBezTo>
                  <a:cubicBezTo>
                    <a:pt x="187" y="76"/>
                    <a:pt x="187" y="76"/>
                    <a:pt x="187" y="76"/>
                  </a:cubicBezTo>
                  <a:cubicBezTo>
                    <a:pt x="2" y="132"/>
                    <a:pt x="2" y="132"/>
                    <a:pt x="2" y="132"/>
                  </a:cubicBezTo>
                  <a:lnTo>
                    <a:pt x="0" y="131"/>
                  </a:lnTo>
                  <a:close/>
                </a:path>
              </a:pathLst>
            </a:custGeom>
            <a:solidFill>
              <a:srgbClr val="8559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222" name="Freeform 148"/>
            <p:cNvSpPr>
              <a:spLocks/>
            </p:cNvSpPr>
            <p:nvPr/>
          </p:nvSpPr>
          <p:spPr bwMode="auto">
            <a:xfrm>
              <a:off x="2500313" y="2574925"/>
              <a:ext cx="92075" cy="163513"/>
            </a:xfrm>
            <a:custGeom>
              <a:avLst/>
              <a:gdLst>
                <a:gd name="T0" fmla="*/ 0 w 83"/>
                <a:gd name="T1" fmla="*/ 0 h 146"/>
                <a:gd name="T2" fmla="*/ 1 w 83"/>
                <a:gd name="T3" fmla="*/ 0 h 146"/>
                <a:gd name="T4" fmla="*/ 1 w 83"/>
                <a:gd name="T5" fmla="*/ 2 h 146"/>
                <a:gd name="T6" fmla="*/ 83 w 83"/>
                <a:gd name="T7" fmla="*/ 111 h 146"/>
                <a:gd name="T8" fmla="*/ 28 w 83"/>
                <a:gd name="T9" fmla="*/ 146 h 146"/>
                <a:gd name="T10" fmla="*/ 5 w 83"/>
                <a:gd name="T11" fmla="*/ 28 h 146"/>
                <a:gd name="T12" fmla="*/ 0 w 83"/>
                <a:gd name="T13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46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83" y="111"/>
                    <a:pt x="83" y="111"/>
                    <a:pt x="83" y="111"/>
                  </a:cubicBezTo>
                  <a:cubicBezTo>
                    <a:pt x="28" y="146"/>
                    <a:pt x="28" y="146"/>
                    <a:pt x="28" y="146"/>
                  </a:cubicBezTo>
                  <a:cubicBezTo>
                    <a:pt x="19" y="108"/>
                    <a:pt x="12" y="68"/>
                    <a:pt x="5" y="28"/>
                  </a:cubicBezTo>
                  <a:cubicBezTo>
                    <a:pt x="3" y="19"/>
                    <a:pt x="1" y="10"/>
                    <a:pt x="0" y="0"/>
                  </a:cubicBezTo>
                  <a:close/>
                </a:path>
              </a:pathLst>
            </a:custGeom>
            <a:solidFill>
              <a:srgbClr val="BD77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223" name="Freeform 149"/>
            <p:cNvSpPr>
              <a:spLocks/>
            </p:cNvSpPr>
            <p:nvPr/>
          </p:nvSpPr>
          <p:spPr bwMode="auto">
            <a:xfrm>
              <a:off x="1401763" y="3360738"/>
              <a:ext cx="222250" cy="107950"/>
            </a:xfrm>
            <a:custGeom>
              <a:avLst/>
              <a:gdLst>
                <a:gd name="T0" fmla="*/ 200 w 200"/>
                <a:gd name="T1" fmla="*/ 49 h 98"/>
                <a:gd name="T2" fmla="*/ 0 w 200"/>
                <a:gd name="T3" fmla="*/ 98 h 98"/>
                <a:gd name="T4" fmla="*/ 0 w 200"/>
                <a:gd name="T5" fmla="*/ 0 h 98"/>
                <a:gd name="T6" fmla="*/ 200 w 200"/>
                <a:gd name="T7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0" h="98">
                  <a:moveTo>
                    <a:pt x="200" y="49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8" y="23"/>
                    <a:pt x="135" y="37"/>
                    <a:pt x="200" y="49"/>
                  </a:cubicBezTo>
                  <a:close/>
                </a:path>
              </a:pathLst>
            </a:custGeom>
            <a:solidFill>
              <a:srgbClr val="D56F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224" name="Freeform 150"/>
            <p:cNvSpPr>
              <a:spLocks/>
            </p:cNvSpPr>
            <p:nvPr/>
          </p:nvSpPr>
          <p:spPr bwMode="auto">
            <a:xfrm>
              <a:off x="1290638" y="3317875"/>
              <a:ext cx="111125" cy="150813"/>
            </a:xfrm>
            <a:custGeom>
              <a:avLst/>
              <a:gdLst>
                <a:gd name="T0" fmla="*/ 100 w 100"/>
                <a:gd name="T1" fmla="*/ 38 h 136"/>
                <a:gd name="T2" fmla="*/ 100 w 100"/>
                <a:gd name="T3" fmla="*/ 136 h 136"/>
                <a:gd name="T4" fmla="*/ 99 w 100"/>
                <a:gd name="T5" fmla="*/ 136 h 136"/>
                <a:gd name="T6" fmla="*/ 0 w 100"/>
                <a:gd name="T7" fmla="*/ 1 h 136"/>
                <a:gd name="T8" fmla="*/ 0 w 100"/>
                <a:gd name="T9" fmla="*/ 1 h 136"/>
                <a:gd name="T10" fmla="*/ 1 w 100"/>
                <a:gd name="T11" fmla="*/ 0 h 136"/>
                <a:gd name="T12" fmla="*/ 100 w 100"/>
                <a:gd name="T13" fmla="*/ 3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136">
                  <a:moveTo>
                    <a:pt x="100" y="38"/>
                  </a:moveTo>
                  <a:cubicBezTo>
                    <a:pt x="100" y="136"/>
                    <a:pt x="100" y="136"/>
                    <a:pt x="100" y="136"/>
                  </a:cubicBezTo>
                  <a:cubicBezTo>
                    <a:pt x="99" y="136"/>
                    <a:pt x="99" y="136"/>
                    <a:pt x="99" y="13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4" y="15"/>
                    <a:pt x="67" y="28"/>
                    <a:pt x="100" y="38"/>
                  </a:cubicBezTo>
                  <a:close/>
                </a:path>
              </a:pathLst>
            </a:custGeom>
            <a:solidFill>
              <a:srgbClr val="9669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225" name="Freeform 151"/>
            <p:cNvSpPr>
              <a:spLocks/>
            </p:cNvSpPr>
            <p:nvPr/>
          </p:nvSpPr>
          <p:spPr bwMode="auto">
            <a:xfrm>
              <a:off x="1081088" y="3186113"/>
              <a:ext cx="209550" cy="133350"/>
            </a:xfrm>
            <a:custGeom>
              <a:avLst/>
              <a:gdLst>
                <a:gd name="T0" fmla="*/ 0 w 189"/>
                <a:gd name="T1" fmla="*/ 0 h 119"/>
                <a:gd name="T2" fmla="*/ 26 w 189"/>
                <a:gd name="T3" fmla="*/ 20 h 119"/>
                <a:gd name="T4" fmla="*/ 189 w 189"/>
                <a:gd name="T5" fmla="*/ 118 h 119"/>
                <a:gd name="T6" fmla="*/ 188 w 189"/>
                <a:gd name="T7" fmla="*/ 119 h 119"/>
                <a:gd name="T8" fmla="*/ 1 w 189"/>
                <a:gd name="T9" fmla="*/ 84 h 119"/>
                <a:gd name="T10" fmla="*/ 0 w 189"/>
                <a:gd name="T11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9" h="119">
                  <a:moveTo>
                    <a:pt x="0" y="0"/>
                  </a:moveTo>
                  <a:cubicBezTo>
                    <a:pt x="8" y="7"/>
                    <a:pt x="17" y="14"/>
                    <a:pt x="26" y="20"/>
                  </a:cubicBezTo>
                  <a:cubicBezTo>
                    <a:pt x="80" y="62"/>
                    <a:pt x="135" y="93"/>
                    <a:pt x="189" y="118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" y="84"/>
                    <a:pt x="1" y="84"/>
                    <a:pt x="1" y="8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AF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226" name="Freeform 152"/>
            <p:cNvSpPr>
              <a:spLocks/>
            </p:cNvSpPr>
            <p:nvPr/>
          </p:nvSpPr>
          <p:spPr bwMode="auto">
            <a:xfrm>
              <a:off x="2220913" y="1952625"/>
              <a:ext cx="142875" cy="155575"/>
            </a:xfrm>
            <a:custGeom>
              <a:avLst/>
              <a:gdLst>
                <a:gd name="T0" fmla="*/ 0 w 129"/>
                <a:gd name="T1" fmla="*/ 1 h 140"/>
                <a:gd name="T2" fmla="*/ 2 w 129"/>
                <a:gd name="T3" fmla="*/ 0 h 140"/>
                <a:gd name="T4" fmla="*/ 129 w 129"/>
                <a:gd name="T5" fmla="*/ 78 h 140"/>
                <a:gd name="T6" fmla="*/ 107 w 129"/>
                <a:gd name="T7" fmla="*/ 140 h 140"/>
                <a:gd name="T8" fmla="*/ 55 w 129"/>
                <a:gd name="T9" fmla="*/ 64 h 140"/>
                <a:gd name="T10" fmla="*/ 0 w 129"/>
                <a:gd name="T11" fmla="*/ 1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140">
                  <a:moveTo>
                    <a:pt x="0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29" y="78"/>
                    <a:pt x="129" y="78"/>
                    <a:pt x="129" y="78"/>
                  </a:cubicBezTo>
                  <a:cubicBezTo>
                    <a:pt x="107" y="140"/>
                    <a:pt x="107" y="140"/>
                    <a:pt x="107" y="140"/>
                  </a:cubicBezTo>
                  <a:cubicBezTo>
                    <a:pt x="92" y="115"/>
                    <a:pt x="75" y="90"/>
                    <a:pt x="55" y="64"/>
                  </a:cubicBezTo>
                  <a:cubicBezTo>
                    <a:pt x="37" y="41"/>
                    <a:pt x="19" y="20"/>
                    <a:pt x="0" y="1"/>
                  </a:cubicBezTo>
                  <a:close/>
                </a:path>
              </a:pathLst>
            </a:custGeom>
            <a:solidFill>
              <a:srgbClr val="96A5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227" name="Freeform 153"/>
            <p:cNvSpPr>
              <a:spLocks/>
            </p:cNvSpPr>
            <p:nvPr/>
          </p:nvSpPr>
          <p:spPr bwMode="auto">
            <a:xfrm>
              <a:off x="2468563" y="3044825"/>
              <a:ext cx="90487" cy="171450"/>
            </a:xfrm>
            <a:custGeom>
              <a:avLst/>
              <a:gdLst>
                <a:gd name="T0" fmla="*/ 57 w 57"/>
                <a:gd name="T1" fmla="*/ 0 h 108"/>
                <a:gd name="T2" fmla="*/ 12 w 57"/>
                <a:gd name="T3" fmla="*/ 108 h 108"/>
                <a:gd name="T4" fmla="*/ 0 w 57"/>
                <a:gd name="T5" fmla="*/ 58 h 108"/>
                <a:gd name="T6" fmla="*/ 57 w 57"/>
                <a:gd name="T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108">
                  <a:moveTo>
                    <a:pt x="57" y="0"/>
                  </a:moveTo>
                  <a:lnTo>
                    <a:pt x="12" y="108"/>
                  </a:lnTo>
                  <a:lnTo>
                    <a:pt x="0" y="58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47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228" name="Freeform 154"/>
            <p:cNvSpPr>
              <a:spLocks/>
            </p:cNvSpPr>
            <p:nvPr/>
          </p:nvSpPr>
          <p:spPr bwMode="auto">
            <a:xfrm>
              <a:off x="1065213" y="1987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229" name="Freeform 155"/>
            <p:cNvSpPr>
              <a:spLocks/>
            </p:cNvSpPr>
            <p:nvPr/>
          </p:nvSpPr>
          <p:spPr bwMode="auto">
            <a:xfrm>
              <a:off x="1981200" y="3479800"/>
              <a:ext cx="146050" cy="211138"/>
            </a:xfrm>
            <a:custGeom>
              <a:avLst/>
              <a:gdLst>
                <a:gd name="T0" fmla="*/ 0 w 132"/>
                <a:gd name="T1" fmla="*/ 17 h 188"/>
                <a:gd name="T2" fmla="*/ 74 w 132"/>
                <a:gd name="T3" fmla="*/ 59 h 188"/>
                <a:gd name="T4" fmla="*/ 132 w 132"/>
                <a:gd name="T5" fmla="*/ 0 h 188"/>
                <a:gd name="T6" fmla="*/ 78 w 132"/>
                <a:gd name="T7" fmla="*/ 188 h 188"/>
                <a:gd name="T8" fmla="*/ 0 w 132"/>
                <a:gd name="T9" fmla="*/ 18 h 188"/>
                <a:gd name="T10" fmla="*/ 0 w 132"/>
                <a:gd name="T11" fmla="*/ 1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2" h="188">
                  <a:moveTo>
                    <a:pt x="0" y="17"/>
                  </a:moveTo>
                  <a:cubicBezTo>
                    <a:pt x="26" y="29"/>
                    <a:pt x="51" y="43"/>
                    <a:pt x="74" y="59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78" y="188"/>
                    <a:pt x="78" y="188"/>
                    <a:pt x="78" y="188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BA33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230" name="Freeform 156"/>
            <p:cNvSpPr>
              <a:spLocks/>
            </p:cNvSpPr>
            <p:nvPr/>
          </p:nvSpPr>
          <p:spPr bwMode="auto">
            <a:xfrm>
              <a:off x="2338388" y="3136900"/>
              <a:ext cx="149225" cy="169863"/>
            </a:xfrm>
            <a:custGeom>
              <a:avLst/>
              <a:gdLst>
                <a:gd name="T0" fmla="*/ 94 w 94"/>
                <a:gd name="T1" fmla="*/ 50 h 107"/>
                <a:gd name="T2" fmla="*/ 72 w 94"/>
                <a:gd name="T3" fmla="*/ 104 h 107"/>
                <a:gd name="T4" fmla="*/ 69 w 94"/>
                <a:gd name="T5" fmla="*/ 107 h 107"/>
                <a:gd name="T6" fmla="*/ 0 w 94"/>
                <a:gd name="T7" fmla="*/ 82 h 107"/>
                <a:gd name="T8" fmla="*/ 82 w 94"/>
                <a:gd name="T9" fmla="*/ 0 h 107"/>
                <a:gd name="T10" fmla="*/ 94 w 94"/>
                <a:gd name="T11" fmla="*/ 5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107">
                  <a:moveTo>
                    <a:pt x="94" y="50"/>
                  </a:moveTo>
                  <a:lnTo>
                    <a:pt x="72" y="104"/>
                  </a:lnTo>
                  <a:lnTo>
                    <a:pt x="69" y="107"/>
                  </a:lnTo>
                  <a:lnTo>
                    <a:pt x="0" y="82"/>
                  </a:lnTo>
                  <a:lnTo>
                    <a:pt x="82" y="0"/>
                  </a:lnTo>
                  <a:lnTo>
                    <a:pt x="94" y="50"/>
                  </a:lnTo>
                  <a:close/>
                </a:path>
              </a:pathLst>
            </a:custGeom>
            <a:solidFill>
              <a:srgbClr val="FFED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231" name="Freeform 157"/>
            <p:cNvSpPr>
              <a:spLocks/>
            </p:cNvSpPr>
            <p:nvPr/>
          </p:nvSpPr>
          <p:spPr bwMode="auto">
            <a:xfrm>
              <a:off x="2233613" y="3267075"/>
              <a:ext cx="214312" cy="149225"/>
            </a:xfrm>
            <a:custGeom>
              <a:avLst/>
              <a:gdLst>
                <a:gd name="T0" fmla="*/ 0 w 135"/>
                <a:gd name="T1" fmla="*/ 68 h 94"/>
                <a:gd name="T2" fmla="*/ 66 w 135"/>
                <a:gd name="T3" fmla="*/ 0 h 94"/>
                <a:gd name="T4" fmla="*/ 135 w 135"/>
                <a:gd name="T5" fmla="*/ 25 h 94"/>
                <a:gd name="T6" fmla="*/ 133 w 135"/>
                <a:gd name="T7" fmla="*/ 27 h 94"/>
                <a:gd name="T8" fmla="*/ 5 w 135"/>
                <a:gd name="T9" fmla="*/ 94 h 94"/>
                <a:gd name="T10" fmla="*/ 0 w 135"/>
                <a:gd name="T11" fmla="*/ 6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94">
                  <a:moveTo>
                    <a:pt x="0" y="68"/>
                  </a:moveTo>
                  <a:lnTo>
                    <a:pt x="66" y="0"/>
                  </a:lnTo>
                  <a:lnTo>
                    <a:pt x="135" y="25"/>
                  </a:lnTo>
                  <a:lnTo>
                    <a:pt x="133" y="27"/>
                  </a:lnTo>
                  <a:lnTo>
                    <a:pt x="5" y="94"/>
                  </a:lnTo>
                  <a:lnTo>
                    <a:pt x="0" y="68"/>
                  </a:lnTo>
                  <a:close/>
                </a:path>
              </a:pathLst>
            </a:custGeom>
            <a:solidFill>
              <a:srgbClr val="B2B1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232" name="Freeform 158"/>
            <p:cNvSpPr>
              <a:spLocks/>
            </p:cNvSpPr>
            <p:nvPr/>
          </p:nvSpPr>
          <p:spPr bwMode="auto">
            <a:xfrm>
              <a:off x="860425" y="3081338"/>
              <a:ext cx="220662" cy="198438"/>
            </a:xfrm>
            <a:custGeom>
              <a:avLst/>
              <a:gdLst>
                <a:gd name="T0" fmla="*/ 104 w 198"/>
                <a:gd name="T1" fmla="*/ 0 h 178"/>
                <a:gd name="T2" fmla="*/ 197 w 198"/>
                <a:gd name="T3" fmla="*/ 94 h 178"/>
                <a:gd name="T4" fmla="*/ 198 w 198"/>
                <a:gd name="T5" fmla="*/ 178 h 178"/>
                <a:gd name="T6" fmla="*/ 196 w 198"/>
                <a:gd name="T7" fmla="*/ 178 h 178"/>
                <a:gd name="T8" fmla="*/ 2 w 198"/>
                <a:gd name="T9" fmla="*/ 19 h 178"/>
                <a:gd name="T10" fmla="*/ 0 w 198"/>
                <a:gd name="T11" fmla="*/ 16 h 178"/>
                <a:gd name="T12" fmla="*/ 104 w 19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178">
                  <a:moveTo>
                    <a:pt x="104" y="0"/>
                  </a:moveTo>
                  <a:cubicBezTo>
                    <a:pt x="130" y="32"/>
                    <a:pt x="161" y="64"/>
                    <a:pt x="197" y="94"/>
                  </a:cubicBezTo>
                  <a:cubicBezTo>
                    <a:pt x="198" y="178"/>
                    <a:pt x="198" y="178"/>
                    <a:pt x="198" y="178"/>
                  </a:cubicBezTo>
                  <a:cubicBezTo>
                    <a:pt x="196" y="178"/>
                    <a:pt x="196" y="178"/>
                    <a:pt x="196" y="178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" y="18"/>
                    <a:pt x="1" y="17"/>
                    <a:pt x="0" y="16"/>
                  </a:cubicBezTo>
                  <a:lnTo>
                    <a:pt x="104" y="0"/>
                  </a:lnTo>
                  <a:close/>
                </a:path>
              </a:pathLst>
            </a:custGeom>
            <a:solidFill>
              <a:srgbClr val="DB5C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233" name="Freeform 159"/>
            <p:cNvSpPr>
              <a:spLocks/>
            </p:cNvSpPr>
            <p:nvPr/>
          </p:nvSpPr>
          <p:spPr bwMode="auto">
            <a:xfrm>
              <a:off x="741363" y="2632075"/>
              <a:ext cx="107950" cy="255588"/>
            </a:xfrm>
            <a:custGeom>
              <a:avLst/>
              <a:gdLst>
                <a:gd name="T0" fmla="*/ 70 w 97"/>
                <a:gd name="T1" fmla="*/ 36 h 230"/>
                <a:gd name="T2" fmla="*/ 97 w 97"/>
                <a:gd name="T3" fmla="*/ 183 h 230"/>
                <a:gd name="T4" fmla="*/ 70 w 97"/>
                <a:gd name="T5" fmla="*/ 230 h 230"/>
                <a:gd name="T6" fmla="*/ 70 w 97"/>
                <a:gd name="T7" fmla="*/ 229 h 230"/>
                <a:gd name="T8" fmla="*/ 0 w 97"/>
                <a:gd name="T9" fmla="*/ 186 h 230"/>
                <a:gd name="T10" fmla="*/ 0 w 97"/>
                <a:gd name="T11" fmla="*/ 183 h 230"/>
                <a:gd name="T12" fmla="*/ 68 w 97"/>
                <a:gd name="T13" fmla="*/ 0 h 230"/>
                <a:gd name="T14" fmla="*/ 70 w 97"/>
                <a:gd name="T15" fmla="*/ 36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230">
                  <a:moveTo>
                    <a:pt x="70" y="36"/>
                  </a:moveTo>
                  <a:cubicBezTo>
                    <a:pt x="73" y="80"/>
                    <a:pt x="81" y="130"/>
                    <a:pt x="97" y="183"/>
                  </a:cubicBezTo>
                  <a:cubicBezTo>
                    <a:pt x="70" y="230"/>
                    <a:pt x="70" y="230"/>
                    <a:pt x="70" y="230"/>
                  </a:cubicBezTo>
                  <a:cubicBezTo>
                    <a:pt x="70" y="229"/>
                    <a:pt x="70" y="229"/>
                    <a:pt x="70" y="229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185"/>
                    <a:pt x="0" y="184"/>
                    <a:pt x="0" y="183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12"/>
                    <a:pt x="69" y="24"/>
                    <a:pt x="70" y="36"/>
                  </a:cubicBezTo>
                  <a:close/>
                </a:path>
              </a:pathLst>
            </a:custGeom>
            <a:solidFill>
              <a:srgbClr val="F47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234" name="Freeform 160"/>
            <p:cNvSpPr>
              <a:spLocks/>
            </p:cNvSpPr>
            <p:nvPr/>
          </p:nvSpPr>
          <p:spPr bwMode="auto">
            <a:xfrm>
              <a:off x="2114550" y="1743075"/>
              <a:ext cx="107950" cy="211138"/>
            </a:xfrm>
            <a:custGeom>
              <a:avLst/>
              <a:gdLst>
                <a:gd name="T0" fmla="*/ 97 w 97"/>
                <a:gd name="T1" fmla="*/ 188 h 189"/>
                <a:gd name="T2" fmla="*/ 95 w 97"/>
                <a:gd name="T3" fmla="*/ 189 h 189"/>
                <a:gd name="T4" fmla="*/ 3 w 97"/>
                <a:gd name="T5" fmla="*/ 112 h 189"/>
                <a:gd name="T6" fmla="*/ 0 w 97"/>
                <a:gd name="T7" fmla="*/ 0 h 189"/>
                <a:gd name="T8" fmla="*/ 6 w 97"/>
                <a:gd name="T9" fmla="*/ 4 h 189"/>
                <a:gd name="T10" fmla="*/ 96 w 97"/>
                <a:gd name="T11" fmla="*/ 188 h 189"/>
                <a:gd name="T12" fmla="*/ 97 w 97"/>
                <a:gd name="T13" fmla="*/ 18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189">
                  <a:moveTo>
                    <a:pt x="97" y="188"/>
                  </a:moveTo>
                  <a:cubicBezTo>
                    <a:pt x="95" y="189"/>
                    <a:pt x="95" y="189"/>
                    <a:pt x="95" y="189"/>
                  </a:cubicBezTo>
                  <a:cubicBezTo>
                    <a:pt x="65" y="159"/>
                    <a:pt x="34" y="133"/>
                    <a:pt x="3" y="1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4" y="3"/>
                    <a:pt x="6" y="4"/>
                  </a:cubicBezTo>
                  <a:cubicBezTo>
                    <a:pt x="96" y="188"/>
                    <a:pt x="96" y="188"/>
                    <a:pt x="96" y="188"/>
                  </a:cubicBezTo>
                  <a:lnTo>
                    <a:pt x="97" y="188"/>
                  </a:lnTo>
                  <a:close/>
                </a:path>
              </a:pathLst>
            </a:custGeom>
            <a:solidFill>
              <a:srgbClr val="F59C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235" name="Freeform 161"/>
            <p:cNvSpPr>
              <a:spLocks/>
            </p:cNvSpPr>
            <p:nvPr/>
          </p:nvSpPr>
          <p:spPr bwMode="auto">
            <a:xfrm>
              <a:off x="1606550" y="1636713"/>
              <a:ext cx="217487" cy="112713"/>
            </a:xfrm>
            <a:custGeom>
              <a:avLst/>
              <a:gdLst>
                <a:gd name="T0" fmla="*/ 0 w 195"/>
                <a:gd name="T1" fmla="*/ 94 h 101"/>
                <a:gd name="T2" fmla="*/ 1 w 195"/>
                <a:gd name="T3" fmla="*/ 92 h 101"/>
                <a:gd name="T4" fmla="*/ 146 w 195"/>
                <a:gd name="T5" fmla="*/ 0 h 101"/>
                <a:gd name="T6" fmla="*/ 152 w 195"/>
                <a:gd name="T7" fmla="*/ 1 h 101"/>
                <a:gd name="T8" fmla="*/ 195 w 195"/>
                <a:gd name="T9" fmla="*/ 101 h 101"/>
                <a:gd name="T10" fmla="*/ 121 w 195"/>
                <a:gd name="T11" fmla="*/ 92 h 101"/>
                <a:gd name="T12" fmla="*/ 0 w 195"/>
                <a:gd name="T13" fmla="*/ 9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5" h="101">
                  <a:moveTo>
                    <a:pt x="0" y="94"/>
                  </a:moveTo>
                  <a:cubicBezTo>
                    <a:pt x="1" y="92"/>
                    <a:pt x="1" y="92"/>
                    <a:pt x="1" y="92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48" y="1"/>
                    <a:pt x="150" y="1"/>
                    <a:pt x="152" y="1"/>
                  </a:cubicBezTo>
                  <a:cubicBezTo>
                    <a:pt x="195" y="101"/>
                    <a:pt x="195" y="101"/>
                    <a:pt x="195" y="101"/>
                  </a:cubicBezTo>
                  <a:cubicBezTo>
                    <a:pt x="169" y="97"/>
                    <a:pt x="144" y="94"/>
                    <a:pt x="121" y="92"/>
                  </a:cubicBezTo>
                  <a:cubicBezTo>
                    <a:pt x="81" y="90"/>
                    <a:pt x="40" y="90"/>
                    <a:pt x="0" y="94"/>
                  </a:cubicBezTo>
                  <a:close/>
                </a:path>
              </a:pathLst>
            </a:custGeom>
            <a:solidFill>
              <a:srgbClr val="EA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236" name="Freeform 162"/>
            <p:cNvSpPr>
              <a:spLocks/>
            </p:cNvSpPr>
            <p:nvPr/>
          </p:nvSpPr>
          <p:spPr bwMode="auto">
            <a:xfrm>
              <a:off x="819150" y="2835275"/>
              <a:ext cx="157162" cy="263525"/>
            </a:xfrm>
            <a:custGeom>
              <a:avLst/>
              <a:gdLst>
                <a:gd name="T0" fmla="*/ 37 w 141"/>
                <a:gd name="T1" fmla="*/ 236 h 236"/>
                <a:gd name="T2" fmla="*/ 36 w 141"/>
                <a:gd name="T3" fmla="*/ 235 h 236"/>
                <a:gd name="T4" fmla="*/ 0 w 141"/>
                <a:gd name="T5" fmla="*/ 47 h 236"/>
                <a:gd name="T6" fmla="*/ 27 w 141"/>
                <a:gd name="T7" fmla="*/ 0 h 236"/>
                <a:gd name="T8" fmla="*/ 141 w 141"/>
                <a:gd name="T9" fmla="*/ 220 h 236"/>
                <a:gd name="T10" fmla="*/ 37 w 141"/>
                <a:gd name="T11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1" h="236">
                  <a:moveTo>
                    <a:pt x="37" y="236"/>
                  </a:moveTo>
                  <a:cubicBezTo>
                    <a:pt x="37" y="236"/>
                    <a:pt x="36" y="235"/>
                    <a:pt x="36" y="235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48" y="72"/>
                    <a:pt x="83" y="148"/>
                    <a:pt x="141" y="220"/>
                  </a:cubicBezTo>
                  <a:lnTo>
                    <a:pt x="37" y="236"/>
                  </a:lnTo>
                  <a:close/>
                </a:path>
              </a:pathLst>
            </a:custGeom>
            <a:solidFill>
              <a:srgbClr val="A28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237" name="Freeform 163"/>
            <p:cNvSpPr>
              <a:spLocks/>
            </p:cNvSpPr>
            <p:nvPr/>
          </p:nvSpPr>
          <p:spPr bwMode="auto">
            <a:xfrm>
              <a:off x="2481263" y="2384425"/>
              <a:ext cx="85725" cy="190500"/>
            </a:xfrm>
            <a:custGeom>
              <a:avLst/>
              <a:gdLst>
                <a:gd name="T0" fmla="*/ 17 w 77"/>
                <a:gd name="T1" fmla="*/ 170 h 170"/>
                <a:gd name="T2" fmla="*/ 0 w 77"/>
                <a:gd name="T3" fmla="*/ 87 h 170"/>
                <a:gd name="T4" fmla="*/ 76 w 77"/>
                <a:gd name="T5" fmla="*/ 0 h 170"/>
                <a:gd name="T6" fmla="*/ 76 w 77"/>
                <a:gd name="T7" fmla="*/ 0 h 170"/>
                <a:gd name="T8" fmla="*/ 77 w 77"/>
                <a:gd name="T9" fmla="*/ 3 h 170"/>
                <a:gd name="T10" fmla="*/ 18 w 77"/>
                <a:gd name="T11" fmla="*/ 170 h 170"/>
                <a:gd name="T12" fmla="*/ 17 w 77"/>
                <a:gd name="T13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70">
                  <a:moveTo>
                    <a:pt x="17" y="170"/>
                  </a:moveTo>
                  <a:cubicBezTo>
                    <a:pt x="12" y="143"/>
                    <a:pt x="6" y="115"/>
                    <a:pt x="0" y="87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1"/>
                    <a:pt x="76" y="2"/>
                    <a:pt x="77" y="3"/>
                  </a:cubicBezTo>
                  <a:cubicBezTo>
                    <a:pt x="18" y="170"/>
                    <a:pt x="18" y="170"/>
                    <a:pt x="18" y="170"/>
                  </a:cubicBezTo>
                  <a:lnTo>
                    <a:pt x="17" y="170"/>
                  </a:lnTo>
                  <a:close/>
                </a:path>
              </a:pathLst>
            </a:custGeom>
            <a:solidFill>
              <a:srgbClr val="A967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238" name="Freeform 164"/>
            <p:cNvSpPr>
              <a:spLocks/>
            </p:cNvSpPr>
            <p:nvPr/>
          </p:nvSpPr>
          <p:spPr bwMode="auto">
            <a:xfrm>
              <a:off x="2339975" y="2039938"/>
              <a:ext cx="117475" cy="198438"/>
            </a:xfrm>
            <a:custGeom>
              <a:avLst/>
              <a:gdLst>
                <a:gd name="T0" fmla="*/ 65 w 105"/>
                <a:gd name="T1" fmla="*/ 179 h 179"/>
                <a:gd name="T2" fmla="*/ 61 w 105"/>
                <a:gd name="T3" fmla="*/ 179 h 179"/>
                <a:gd name="T4" fmla="*/ 0 w 105"/>
                <a:gd name="T5" fmla="*/ 62 h 179"/>
                <a:gd name="T6" fmla="*/ 22 w 105"/>
                <a:gd name="T7" fmla="*/ 0 h 179"/>
                <a:gd name="T8" fmla="*/ 101 w 105"/>
                <a:gd name="T9" fmla="*/ 48 h 179"/>
                <a:gd name="T10" fmla="*/ 105 w 105"/>
                <a:gd name="T11" fmla="*/ 56 h 179"/>
                <a:gd name="T12" fmla="*/ 64 w 105"/>
                <a:gd name="T13" fmla="*/ 178 h 179"/>
                <a:gd name="T14" fmla="*/ 65 w 105"/>
                <a:gd name="T15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179">
                  <a:moveTo>
                    <a:pt x="65" y="179"/>
                  </a:moveTo>
                  <a:cubicBezTo>
                    <a:pt x="61" y="179"/>
                    <a:pt x="61" y="179"/>
                    <a:pt x="61" y="179"/>
                  </a:cubicBezTo>
                  <a:cubicBezTo>
                    <a:pt x="44" y="140"/>
                    <a:pt x="24" y="101"/>
                    <a:pt x="0" y="62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51"/>
                    <a:pt x="104" y="53"/>
                    <a:pt x="105" y="56"/>
                  </a:cubicBezTo>
                  <a:cubicBezTo>
                    <a:pt x="64" y="178"/>
                    <a:pt x="64" y="178"/>
                    <a:pt x="64" y="178"/>
                  </a:cubicBezTo>
                  <a:lnTo>
                    <a:pt x="65" y="179"/>
                  </a:lnTo>
                  <a:close/>
                </a:path>
              </a:pathLst>
            </a:custGeom>
            <a:solidFill>
              <a:srgbClr val="8299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239" name="Freeform 165"/>
            <p:cNvSpPr>
              <a:spLocks/>
            </p:cNvSpPr>
            <p:nvPr/>
          </p:nvSpPr>
          <p:spPr bwMode="auto">
            <a:xfrm>
              <a:off x="817563" y="2628900"/>
              <a:ext cx="0" cy="0"/>
            </a:xfrm>
            <a:custGeom>
              <a:avLst/>
              <a:gdLst>
                <a:gd name="T0" fmla="*/ 1 h 1"/>
                <a:gd name="T1" fmla="*/ 0 h 1"/>
                <a:gd name="T2" fmla="*/ 0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240" name="Freeform 166"/>
            <p:cNvSpPr>
              <a:spLocks/>
            </p:cNvSpPr>
            <p:nvPr/>
          </p:nvSpPr>
          <p:spPr bwMode="auto">
            <a:xfrm>
              <a:off x="863600" y="1987550"/>
              <a:ext cx="201612" cy="260350"/>
            </a:xfrm>
            <a:custGeom>
              <a:avLst/>
              <a:gdLst>
                <a:gd name="T0" fmla="*/ 27 w 182"/>
                <a:gd name="T1" fmla="*/ 234 h 234"/>
                <a:gd name="T2" fmla="*/ 0 w 182"/>
                <a:gd name="T3" fmla="*/ 152 h 234"/>
                <a:gd name="T4" fmla="*/ 0 w 182"/>
                <a:gd name="T5" fmla="*/ 152 h 234"/>
                <a:gd name="T6" fmla="*/ 182 w 182"/>
                <a:gd name="T7" fmla="*/ 0 h 234"/>
                <a:gd name="T8" fmla="*/ 177 w 182"/>
                <a:gd name="T9" fmla="*/ 6 h 234"/>
                <a:gd name="T10" fmla="*/ 27 w 182"/>
                <a:gd name="T11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" h="234">
                  <a:moveTo>
                    <a:pt x="27" y="234"/>
                  </a:move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77" y="6"/>
                    <a:pt x="177" y="6"/>
                    <a:pt x="177" y="6"/>
                  </a:cubicBezTo>
                  <a:cubicBezTo>
                    <a:pt x="114" y="70"/>
                    <a:pt x="63" y="148"/>
                    <a:pt x="27" y="234"/>
                  </a:cubicBezTo>
                  <a:close/>
                </a:path>
              </a:pathLst>
            </a:custGeom>
            <a:solidFill>
              <a:srgbClr val="98A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  <p:sp>
          <p:nvSpPr>
            <p:cNvPr id="5241" name="Freeform 167"/>
            <p:cNvSpPr>
              <a:spLocks/>
            </p:cNvSpPr>
            <p:nvPr/>
          </p:nvSpPr>
          <p:spPr bwMode="auto">
            <a:xfrm>
              <a:off x="728663" y="2359025"/>
              <a:ext cx="123825" cy="269875"/>
            </a:xfrm>
            <a:custGeom>
              <a:avLst/>
              <a:gdLst>
                <a:gd name="T0" fmla="*/ 79 w 111"/>
                <a:gd name="T1" fmla="*/ 242 h 242"/>
                <a:gd name="T2" fmla="*/ 79 w 111"/>
                <a:gd name="T3" fmla="*/ 242 h 242"/>
                <a:gd name="T4" fmla="*/ 0 w 111"/>
                <a:gd name="T5" fmla="*/ 60 h 242"/>
                <a:gd name="T6" fmla="*/ 0 w 111"/>
                <a:gd name="T7" fmla="*/ 60 h 242"/>
                <a:gd name="T8" fmla="*/ 111 w 111"/>
                <a:gd name="T9" fmla="*/ 0 h 242"/>
                <a:gd name="T10" fmla="*/ 79 w 111"/>
                <a:gd name="T11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242">
                  <a:moveTo>
                    <a:pt x="79" y="242"/>
                  </a:moveTo>
                  <a:cubicBezTo>
                    <a:pt x="79" y="242"/>
                    <a:pt x="79" y="242"/>
                    <a:pt x="79" y="24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79"/>
                    <a:pt x="77" y="161"/>
                    <a:pt x="79" y="242"/>
                  </a:cubicBezTo>
                  <a:close/>
                </a:path>
              </a:pathLst>
            </a:custGeom>
            <a:solidFill>
              <a:srgbClr val="F5BA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endParaRPr lang="en-US" sz="1707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7228354" y="825733"/>
            <a:ext cx="4978127" cy="14136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7"/>
          </a:p>
        </p:txBody>
      </p:sp>
      <p:grpSp>
        <p:nvGrpSpPr>
          <p:cNvPr id="2" name="Group 1"/>
          <p:cNvGrpSpPr/>
          <p:nvPr/>
        </p:nvGrpSpPr>
        <p:grpSpPr>
          <a:xfrm>
            <a:off x="6441774" y="825735"/>
            <a:ext cx="786581" cy="624770"/>
            <a:chOff x="4820232" y="1335964"/>
            <a:chExt cx="589968" cy="468603"/>
          </a:xfrm>
        </p:grpSpPr>
        <p:sp>
          <p:nvSpPr>
            <p:cNvPr id="16" name="Rectangle 15"/>
            <p:cNvSpPr/>
            <p:nvPr/>
          </p:nvSpPr>
          <p:spPr>
            <a:xfrm>
              <a:off x="4820232" y="1335964"/>
              <a:ext cx="589968" cy="4686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7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982448" y="1385599"/>
              <a:ext cx="265535" cy="376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66" b="1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</a:rPr>
                <a:t>1</a:t>
              </a:r>
            </a:p>
          </p:txBody>
        </p:sp>
      </p:grpSp>
      <p:sp>
        <p:nvSpPr>
          <p:cNvPr id="188" name="Rectangle 187"/>
          <p:cNvSpPr/>
          <p:nvPr/>
        </p:nvSpPr>
        <p:spPr>
          <a:xfrm>
            <a:off x="7236046" y="2241116"/>
            <a:ext cx="4978127" cy="14136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7"/>
          </a:p>
        </p:txBody>
      </p:sp>
      <p:grpSp>
        <p:nvGrpSpPr>
          <p:cNvPr id="3" name="Group 2"/>
          <p:cNvGrpSpPr/>
          <p:nvPr/>
        </p:nvGrpSpPr>
        <p:grpSpPr>
          <a:xfrm>
            <a:off x="6449466" y="2241116"/>
            <a:ext cx="786581" cy="624770"/>
            <a:chOff x="4820232" y="3209925"/>
            <a:chExt cx="589968" cy="468603"/>
          </a:xfrm>
        </p:grpSpPr>
        <p:sp>
          <p:nvSpPr>
            <p:cNvPr id="187" name="Rectangle 186"/>
            <p:cNvSpPr/>
            <p:nvPr/>
          </p:nvSpPr>
          <p:spPr>
            <a:xfrm>
              <a:off x="4820232" y="3209925"/>
              <a:ext cx="589968" cy="46860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7"/>
            </a:p>
          </p:txBody>
        </p:sp>
        <p:sp>
          <p:nvSpPr>
            <p:cNvPr id="189" name="TextBox 188"/>
            <p:cNvSpPr txBox="1"/>
            <p:nvPr/>
          </p:nvSpPr>
          <p:spPr>
            <a:xfrm>
              <a:off x="4982448" y="3259560"/>
              <a:ext cx="265535" cy="376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66" b="1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</a:rPr>
                <a:t>2</a:t>
              </a:r>
            </a:p>
          </p:txBody>
        </p:sp>
      </p:grpSp>
      <p:sp>
        <p:nvSpPr>
          <p:cNvPr id="239" name="TextBox 32"/>
          <p:cNvSpPr txBox="1"/>
          <p:nvPr/>
        </p:nvSpPr>
        <p:spPr>
          <a:xfrm>
            <a:off x="7545383" y="1044320"/>
            <a:ext cx="4096490" cy="1073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YUV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空间的彩色图像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HDR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合成算法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http://www.ecice06.com/CN/article/downloadArticleFile.do?attachType=PDF&amp;id=23228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0" name="TextBox 32"/>
          <p:cNvSpPr txBox="1"/>
          <p:nvPr/>
        </p:nvSpPr>
        <p:spPr>
          <a:xfrm>
            <a:off x="7536670" y="2236115"/>
            <a:ext cx="4638925" cy="1258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快速双边滤波（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Fast Bilateral Filtering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算法）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https://www.cnblogs.com/Imageshop/p/3428809.htm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4" name="文本框 243"/>
          <p:cNvSpPr txBox="1"/>
          <p:nvPr/>
        </p:nvSpPr>
        <p:spPr>
          <a:xfrm>
            <a:off x="353634" y="356659"/>
            <a:ext cx="1721934" cy="355028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4232"/>
            <a:r>
              <a:rPr lang="zh-CN" altLang="en-US" sz="1707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我们的参考资料</a:t>
            </a:r>
          </a:p>
        </p:txBody>
      </p:sp>
      <p:sp>
        <p:nvSpPr>
          <p:cNvPr id="245" name="文本框 244"/>
          <p:cNvSpPr txBox="1"/>
          <p:nvPr/>
        </p:nvSpPr>
        <p:spPr>
          <a:xfrm>
            <a:off x="353633" y="634212"/>
            <a:ext cx="808222" cy="267439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4232"/>
            <a:r>
              <a:rPr lang="en-US" altLang="zh-CN" sz="1138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Reference</a:t>
            </a:r>
            <a:endParaRPr lang="zh-CN" altLang="en-US" sz="1138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  <p:grpSp>
        <p:nvGrpSpPr>
          <p:cNvPr id="241" name="Group 39">
            <a:extLst>
              <a:ext uri="{FF2B5EF4-FFF2-40B4-BE49-F238E27FC236}">
                <a16:creationId xmlns:a16="http://schemas.microsoft.com/office/drawing/2014/main" id="{A5A81C87-7E61-42E2-8DDD-0C2610690386}"/>
              </a:ext>
            </a:extLst>
          </p:cNvPr>
          <p:cNvGrpSpPr/>
          <p:nvPr/>
        </p:nvGrpSpPr>
        <p:grpSpPr>
          <a:xfrm>
            <a:off x="1373976" y="2587676"/>
            <a:ext cx="1734511" cy="1734511"/>
            <a:chOff x="2205591" y="2704022"/>
            <a:chExt cx="576000" cy="576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242" name="Group 12">
              <a:extLst>
                <a:ext uri="{FF2B5EF4-FFF2-40B4-BE49-F238E27FC236}">
                  <a16:creationId xmlns:a16="http://schemas.microsoft.com/office/drawing/2014/main" id="{50D5FA68-EA14-4B4D-92F3-85D1EC26072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56428" y="2874941"/>
              <a:ext cx="302671" cy="288000"/>
              <a:chOff x="1588" y="4763"/>
              <a:chExt cx="6746875" cy="6419850"/>
            </a:xfrm>
            <a:solidFill>
              <a:schemeClr val="bg1"/>
            </a:solidFill>
          </p:grpSpPr>
          <p:sp>
            <p:nvSpPr>
              <p:cNvPr id="246" name="Freeform 5">
                <a:extLst>
                  <a:ext uri="{FF2B5EF4-FFF2-40B4-BE49-F238E27FC236}">
                    <a16:creationId xmlns:a16="http://schemas.microsoft.com/office/drawing/2014/main" id="{03F6C546-8317-40FE-BEB6-7A434FFCE6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88" y="4763"/>
                <a:ext cx="6746875" cy="6419850"/>
              </a:xfrm>
              <a:custGeom>
                <a:avLst/>
                <a:gdLst>
                  <a:gd name="T0" fmla="*/ 1645 w 1796"/>
                  <a:gd name="T1" fmla="*/ 0 h 1709"/>
                  <a:gd name="T2" fmla="*/ 151 w 1796"/>
                  <a:gd name="T3" fmla="*/ 0 h 1709"/>
                  <a:gd name="T4" fmla="*/ 0 w 1796"/>
                  <a:gd name="T5" fmla="*/ 151 h 1709"/>
                  <a:gd name="T6" fmla="*/ 0 w 1796"/>
                  <a:gd name="T7" fmla="*/ 1307 h 1709"/>
                  <a:gd name="T8" fmla="*/ 151 w 1796"/>
                  <a:gd name="T9" fmla="*/ 1458 h 1709"/>
                  <a:gd name="T10" fmla="*/ 606 w 1796"/>
                  <a:gd name="T11" fmla="*/ 1458 h 1709"/>
                  <a:gd name="T12" fmla="*/ 526 w 1796"/>
                  <a:gd name="T13" fmla="*/ 1545 h 1709"/>
                  <a:gd name="T14" fmla="*/ 483 w 1796"/>
                  <a:gd name="T15" fmla="*/ 1590 h 1709"/>
                  <a:gd name="T16" fmla="*/ 479 w 1796"/>
                  <a:gd name="T17" fmla="*/ 1659 h 1709"/>
                  <a:gd name="T18" fmla="*/ 593 w 1796"/>
                  <a:gd name="T19" fmla="*/ 1709 h 1709"/>
                  <a:gd name="T20" fmla="*/ 1203 w 1796"/>
                  <a:gd name="T21" fmla="*/ 1709 h 1709"/>
                  <a:gd name="T22" fmla="*/ 1316 w 1796"/>
                  <a:gd name="T23" fmla="*/ 1659 h 1709"/>
                  <a:gd name="T24" fmla="*/ 1312 w 1796"/>
                  <a:gd name="T25" fmla="*/ 1590 h 1709"/>
                  <a:gd name="T26" fmla="*/ 1270 w 1796"/>
                  <a:gd name="T27" fmla="*/ 1545 h 1709"/>
                  <a:gd name="T28" fmla="*/ 1190 w 1796"/>
                  <a:gd name="T29" fmla="*/ 1458 h 1709"/>
                  <a:gd name="T30" fmla="*/ 1645 w 1796"/>
                  <a:gd name="T31" fmla="*/ 1458 h 1709"/>
                  <a:gd name="T32" fmla="*/ 1796 w 1796"/>
                  <a:gd name="T33" fmla="*/ 1307 h 1709"/>
                  <a:gd name="T34" fmla="*/ 1796 w 1796"/>
                  <a:gd name="T35" fmla="*/ 151 h 1709"/>
                  <a:gd name="T36" fmla="*/ 1645 w 1796"/>
                  <a:gd name="T37" fmla="*/ 0 h 1709"/>
                  <a:gd name="T38" fmla="*/ 1231 w 1796"/>
                  <a:gd name="T39" fmla="*/ 1585 h 1709"/>
                  <a:gd name="T40" fmla="*/ 1267 w 1796"/>
                  <a:gd name="T41" fmla="*/ 1622 h 1709"/>
                  <a:gd name="T42" fmla="*/ 1265 w 1796"/>
                  <a:gd name="T43" fmla="*/ 1635 h 1709"/>
                  <a:gd name="T44" fmla="*/ 1203 w 1796"/>
                  <a:gd name="T45" fmla="*/ 1653 h 1709"/>
                  <a:gd name="T46" fmla="*/ 593 w 1796"/>
                  <a:gd name="T47" fmla="*/ 1653 h 1709"/>
                  <a:gd name="T48" fmla="*/ 530 w 1796"/>
                  <a:gd name="T49" fmla="*/ 1635 h 1709"/>
                  <a:gd name="T50" fmla="*/ 528 w 1796"/>
                  <a:gd name="T51" fmla="*/ 1623 h 1709"/>
                  <a:gd name="T52" fmla="*/ 528 w 1796"/>
                  <a:gd name="T53" fmla="*/ 1623 h 1709"/>
                  <a:gd name="T54" fmla="*/ 565 w 1796"/>
                  <a:gd name="T55" fmla="*/ 1585 h 1709"/>
                  <a:gd name="T56" fmla="*/ 672 w 1796"/>
                  <a:gd name="T57" fmla="*/ 1458 h 1709"/>
                  <a:gd name="T58" fmla="*/ 1124 w 1796"/>
                  <a:gd name="T59" fmla="*/ 1458 h 1709"/>
                  <a:gd name="T60" fmla="*/ 1231 w 1796"/>
                  <a:gd name="T61" fmla="*/ 1585 h 1709"/>
                  <a:gd name="T62" fmla="*/ 1684 w 1796"/>
                  <a:gd name="T63" fmla="*/ 1307 h 1709"/>
                  <a:gd name="T64" fmla="*/ 1645 w 1796"/>
                  <a:gd name="T65" fmla="*/ 1346 h 1709"/>
                  <a:gd name="T66" fmla="*/ 151 w 1796"/>
                  <a:gd name="T67" fmla="*/ 1346 h 1709"/>
                  <a:gd name="T68" fmla="*/ 112 w 1796"/>
                  <a:gd name="T69" fmla="*/ 1307 h 1709"/>
                  <a:gd name="T70" fmla="*/ 112 w 1796"/>
                  <a:gd name="T71" fmla="*/ 151 h 1709"/>
                  <a:gd name="T72" fmla="*/ 151 w 1796"/>
                  <a:gd name="T73" fmla="*/ 112 h 1709"/>
                  <a:gd name="T74" fmla="*/ 1645 w 1796"/>
                  <a:gd name="T75" fmla="*/ 112 h 1709"/>
                  <a:gd name="T76" fmla="*/ 1684 w 1796"/>
                  <a:gd name="T77" fmla="*/ 151 h 1709"/>
                  <a:gd name="T78" fmla="*/ 1684 w 1796"/>
                  <a:gd name="T79" fmla="*/ 1307 h 1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796" h="1709">
                    <a:moveTo>
                      <a:pt x="1645" y="0"/>
                    </a:moveTo>
                    <a:cubicBezTo>
                      <a:pt x="151" y="0"/>
                      <a:pt x="151" y="0"/>
                      <a:pt x="151" y="0"/>
                    </a:cubicBezTo>
                    <a:cubicBezTo>
                      <a:pt x="68" y="0"/>
                      <a:pt x="0" y="67"/>
                      <a:pt x="0" y="151"/>
                    </a:cubicBezTo>
                    <a:cubicBezTo>
                      <a:pt x="0" y="1307"/>
                      <a:pt x="0" y="1307"/>
                      <a:pt x="0" y="1307"/>
                    </a:cubicBezTo>
                    <a:cubicBezTo>
                      <a:pt x="0" y="1390"/>
                      <a:pt x="68" y="1458"/>
                      <a:pt x="151" y="1458"/>
                    </a:cubicBezTo>
                    <a:cubicBezTo>
                      <a:pt x="606" y="1458"/>
                      <a:pt x="606" y="1458"/>
                      <a:pt x="606" y="1458"/>
                    </a:cubicBezTo>
                    <a:cubicBezTo>
                      <a:pt x="582" y="1488"/>
                      <a:pt x="544" y="1527"/>
                      <a:pt x="526" y="1545"/>
                    </a:cubicBezTo>
                    <a:cubicBezTo>
                      <a:pt x="506" y="1564"/>
                      <a:pt x="491" y="1579"/>
                      <a:pt x="483" y="1590"/>
                    </a:cubicBezTo>
                    <a:cubicBezTo>
                      <a:pt x="472" y="1605"/>
                      <a:pt x="467" y="1634"/>
                      <a:pt x="479" y="1659"/>
                    </a:cubicBezTo>
                    <a:cubicBezTo>
                      <a:pt x="491" y="1682"/>
                      <a:pt x="520" y="1709"/>
                      <a:pt x="593" y="1709"/>
                    </a:cubicBezTo>
                    <a:cubicBezTo>
                      <a:pt x="1203" y="1709"/>
                      <a:pt x="1203" y="1709"/>
                      <a:pt x="1203" y="1709"/>
                    </a:cubicBezTo>
                    <a:cubicBezTo>
                      <a:pt x="1276" y="1709"/>
                      <a:pt x="1305" y="1682"/>
                      <a:pt x="1316" y="1659"/>
                    </a:cubicBezTo>
                    <a:cubicBezTo>
                      <a:pt x="1329" y="1634"/>
                      <a:pt x="1324" y="1605"/>
                      <a:pt x="1312" y="1590"/>
                    </a:cubicBezTo>
                    <a:cubicBezTo>
                      <a:pt x="1304" y="1579"/>
                      <a:pt x="1289" y="1564"/>
                      <a:pt x="1270" y="1545"/>
                    </a:cubicBezTo>
                    <a:cubicBezTo>
                      <a:pt x="1252" y="1527"/>
                      <a:pt x="1213" y="1488"/>
                      <a:pt x="1190" y="1458"/>
                    </a:cubicBezTo>
                    <a:cubicBezTo>
                      <a:pt x="1645" y="1458"/>
                      <a:pt x="1645" y="1458"/>
                      <a:pt x="1645" y="1458"/>
                    </a:cubicBezTo>
                    <a:cubicBezTo>
                      <a:pt x="1728" y="1458"/>
                      <a:pt x="1796" y="1390"/>
                      <a:pt x="1796" y="1307"/>
                    </a:cubicBezTo>
                    <a:cubicBezTo>
                      <a:pt x="1796" y="151"/>
                      <a:pt x="1796" y="151"/>
                      <a:pt x="1796" y="151"/>
                    </a:cubicBezTo>
                    <a:cubicBezTo>
                      <a:pt x="1796" y="67"/>
                      <a:pt x="1728" y="0"/>
                      <a:pt x="1645" y="0"/>
                    </a:cubicBezTo>
                    <a:close/>
                    <a:moveTo>
                      <a:pt x="1231" y="1585"/>
                    </a:moveTo>
                    <a:cubicBezTo>
                      <a:pt x="1247" y="1601"/>
                      <a:pt x="1262" y="1616"/>
                      <a:pt x="1267" y="1622"/>
                    </a:cubicBezTo>
                    <a:cubicBezTo>
                      <a:pt x="1267" y="1622"/>
                      <a:pt x="1269" y="1629"/>
                      <a:pt x="1265" y="1635"/>
                    </a:cubicBezTo>
                    <a:cubicBezTo>
                      <a:pt x="1258" y="1646"/>
                      <a:pt x="1235" y="1653"/>
                      <a:pt x="1203" y="1653"/>
                    </a:cubicBezTo>
                    <a:cubicBezTo>
                      <a:pt x="593" y="1653"/>
                      <a:pt x="593" y="1653"/>
                      <a:pt x="593" y="1653"/>
                    </a:cubicBezTo>
                    <a:cubicBezTo>
                      <a:pt x="561" y="1653"/>
                      <a:pt x="538" y="1646"/>
                      <a:pt x="530" y="1635"/>
                    </a:cubicBezTo>
                    <a:cubicBezTo>
                      <a:pt x="527" y="1629"/>
                      <a:pt x="528" y="1623"/>
                      <a:pt x="528" y="1623"/>
                    </a:cubicBezTo>
                    <a:cubicBezTo>
                      <a:pt x="528" y="1623"/>
                      <a:pt x="528" y="1623"/>
                      <a:pt x="528" y="1623"/>
                    </a:cubicBezTo>
                    <a:cubicBezTo>
                      <a:pt x="534" y="1616"/>
                      <a:pt x="549" y="1601"/>
                      <a:pt x="565" y="1585"/>
                    </a:cubicBezTo>
                    <a:cubicBezTo>
                      <a:pt x="614" y="1536"/>
                      <a:pt x="654" y="1494"/>
                      <a:pt x="672" y="1458"/>
                    </a:cubicBezTo>
                    <a:cubicBezTo>
                      <a:pt x="1124" y="1458"/>
                      <a:pt x="1124" y="1458"/>
                      <a:pt x="1124" y="1458"/>
                    </a:cubicBezTo>
                    <a:cubicBezTo>
                      <a:pt x="1142" y="1494"/>
                      <a:pt x="1182" y="1536"/>
                      <a:pt x="1231" y="1585"/>
                    </a:cubicBezTo>
                    <a:close/>
                    <a:moveTo>
                      <a:pt x="1684" y="1307"/>
                    </a:moveTo>
                    <a:cubicBezTo>
                      <a:pt x="1684" y="1328"/>
                      <a:pt x="1666" y="1346"/>
                      <a:pt x="1645" y="1346"/>
                    </a:cubicBezTo>
                    <a:cubicBezTo>
                      <a:pt x="151" y="1346"/>
                      <a:pt x="151" y="1346"/>
                      <a:pt x="151" y="1346"/>
                    </a:cubicBezTo>
                    <a:cubicBezTo>
                      <a:pt x="129" y="1346"/>
                      <a:pt x="112" y="1328"/>
                      <a:pt x="112" y="1307"/>
                    </a:cubicBezTo>
                    <a:cubicBezTo>
                      <a:pt x="112" y="151"/>
                      <a:pt x="112" y="151"/>
                      <a:pt x="112" y="151"/>
                    </a:cubicBezTo>
                    <a:cubicBezTo>
                      <a:pt x="112" y="129"/>
                      <a:pt x="129" y="112"/>
                      <a:pt x="151" y="112"/>
                    </a:cubicBezTo>
                    <a:cubicBezTo>
                      <a:pt x="1645" y="112"/>
                      <a:pt x="1645" y="112"/>
                      <a:pt x="1645" y="112"/>
                    </a:cubicBezTo>
                    <a:cubicBezTo>
                      <a:pt x="1666" y="112"/>
                      <a:pt x="1684" y="129"/>
                      <a:pt x="1684" y="151"/>
                    </a:cubicBezTo>
                    <a:lnTo>
                      <a:pt x="1684" y="13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9406" tIns="39703" rIns="79406" bIns="39703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758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7" name="Freeform 6">
                <a:extLst>
                  <a:ext uri="{FF2B5EF4-FFF2-40B4-BE49-F238E27FC236}">
                    <a16:creationId xmlns:a16="http://schemas.microsoft.com/office/drawing/2014/main" id="{75820B8C-35EC-49F7-ACF9-8048189A81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2963" y="846138"/>
                <a:ext cx="5064125" cy="3376613"/>
              </a:xfrm>
              <a:custGeom>
                <a:avLst/>
                <a:gdLst>
                  <a:gd name="T0" fmla="*/ 1252 w 1348"/>
                  <a:gd name="T1" fmla="*/ 0 h 899"/>
                  <a:gd name="T2" fmla="*/ 96 w 1348"/>
                  <a:gd name="T3" fmla="*/ 0 h 899"/>
                  <a:gd name="T4" fmla="*/ 0 w 1348"/>
                  <a:gd name="T5" fmla="*/ 95 h 899"/>
                  <a:gd name="T6" fmla="*/ 0 w 1348"/>
                  <a:gd name="T7" fmla="*/ 803 h 899"/>
                  <a:gd name="T8" fmla="*/ 96 w 1348"/>
                  <a:gd name="T9" fmla="*/ 899 h 899"/>
                  <a:gd name="T10" fmla="*/ 1252 w 1348"/>
                  <a:gd name="T11" fmla="*/ 899 h 899"/>
                  <a:gd name="T12" fmla="*/ 1348 w 1348"/>
                  <a:gd name="T13" fmla="*/ 803 h 899"/>
                  <a:gd name="T14" fmla="*/ 1348 w 1348"/>
                  <a:gd name="T15" fmla="*/ 95 h 899"/>
                  <a:gd name="T16" fmla="*/ 1252 w 1348"/>
                  <a:gd name="T17" fmla="*/ 0 h 899"/>
                  <a:gd name="T18" fmla="*/ 1291 w 1348"/>
                  <a:gd name="T19" fmla="*/ 803 h 899"/>
                  <a:gd name="T20" fmla="*/ 1252 w 1348"/>
                  <a:gd name="T21" fmla="*/ 843 h 899"/>
                  <a:gd name="T22" fmla="*/ 96 w 1348"/>
                  <a:gd name="T23" fmla="*/ 843 h 899"/>
                  <a:gd name="T24" fmla="*/ 56 w 1348"/>
                  <a:gd name="T25" fmla="*/ 803 h 899"/>
                  <a:gd name="T26" fmla="*/ 56 w 1348"/>
                  <a:gd name="T27" fmla="*/ 95 h 899"/>
                  <a:gd name="T28" fmla="*/ 96 w 1348"/>
                  <a:gd name="T29" fmla="*/ 56 h 899"/>
                  <a:gd name="T30" fmla="*/ 1252 w 1348"/>
                  <a:gd name="T31" fmla="*/ 56 h 899"/>
                  <a:gd name="T32" fmla="*/ 1291 w 1348"/>
                  <a:gd name="T33" fmla="*/ 95 h 899"/>
                  <a:gd name="T34" fmla="*/ 1291 w 1348"/>
                  <a:gd name="T35" fmla="*/ 803 h 8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48" h="899">
                    <a:moveTo>
                      <a:pt x="1252" y="0"/>
                    </a:moveTo>
                    <a:cubicBezTo>
                      <a:pt x="96" y="0"/>
                      <a:pt x="96" y="0"/>
                      <a:pt x="96" y="0"/>
                    </a:cubicBezTo>
                    <a:cubicBezTo>
                      <a:pt x="43" y="0"/>
                      <a:pt x="0" y="43"/>
                      <a:pt x="0" y="95"/>
                    </a:cubicBezTo>
                    <a:cubicBezTo>
                      <a:pt x="0" y="803"/>
                      <a:pt x="0" y="803"/>
                      <a:pt x="0" y="803"/>
                    </a:cubicBezTo>
                    <a:cubicBezTo>
                      <a:pt x="0" y="856"/>
                      <a:pt x="43" y="899"/>
                      <a:pt x="96" y="899"/>
                    </a:cubicBezTo>
                    <a:cubicBezTo>
                      <a:pt x="1252" y="899"/>
                      <a:pt x="1252" y="899"/>
                      <a:pt x="1252" y="899"/>
                    </a:cubicBezTo>
                    <a:cubicBezTo>
                      <a:pt x="1305" y="899"/>
                      <a:pt x="1348" y="856"/>
                      <a:pt x="1348" y="803"/>
                    </a:cubicBezTo>
                    <a:cubicBezTo>
                      <a:pt x="1348" y="95"/>
                      <a:pt x="1348" y="95"/>
                      <a:pt x="1348" y="95"/>
                    </a:cubicBezTo>
                    <a:cubicBezTo>
                      <a:pt x="1348" y="43"/>
                      <a:pt x="1305" y="0"/>
                      <a:pt x="1252" y="0"/>
                    </a:cubicBezTo>
                    <a:close/>
                    <a:moveTo>
                      <a:pt x="1291" y="803"/>
                    </a:moveTo>
                    <a:cubicBezTo>
                      <a:pt x="1291" y="825"/>
                      <a:pt x="1274" y="843"/>
                      <a:pt x="1252" y="843"/>
                    </a:cubicBezTo>
                    <a:cubicBezTo>
                      <a:pt x="96" y="843"/>
                      <a:pt x="96" y="843"/>
                      <a:pt x="96" y="843"/>
                    </a:cubicBezTo>
                    <a:cubicBezTo>
                      <a:pt x="74" y="843"/>
                      <a:pt x="56" y="825"/>
                      <a:pt x="56" y="803"/>
                    </a:cubicBezTo>
                    <a:cubicBezTo>
                      <a:pt x="56" y="95"/>
                      <a:pt x="56" y="95"/>
                      <a:pt x="56" y="95"/>
                    </a:cubicBezTo>
                    <a:cubicBezTo>
                      <a:pt x="56" y="74"/>
                      <a:pt x="74" y="56"/>
                      <a:pt x="96" y="56"/>
                    </a:cubicBezTo>
                    <a:cubicBezTo>
                      <a:pt x="1252" y="56"/>
                      <a:pt x="1252" y="56"/>
                      <a:pt x="1252" y="56"/>
                    </a:cubicBezTo>
                    <a:cubicBezTo>
                      <a:pt x="1274" y="56"/>
                      <a:pt x="1291" y="74"/>
                      <a:pt x="1291" y="95"/>
                    </a:cubicBezTo>
                    <a:lnTo>
                      <a:pt x="1291" y="8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9406" tIns="39703" rIns="79406" bIns="39703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758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8" name="Freeform 7">
                <a:extLst>
                  <a:ext uri="{FF2B5EF4-FFF2-40B4-BE49-F238E27FC236}">
                    <a16:creationId xmlns:a16="http://schemas.microsoft.com/office/drawing/2014/main" id="{BCB097D6-3D39-4C99-A57F-5FB03FCC9C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59113" y="4321176"/>
                <a:ext cx="631825" cy="630238"/>
              </a:xfrm>
              <a:custGeom>
                <a:avLst/>
                <a:gdLst>
                  <a:gd name="T0" fmla="*/ 84 w 168"/>
                  <a:gd name="T1" fmla="*/ 0 h 168"/>
                  <a:gd name="T2" fmla="*/ 0 w 168"/>
                  <a:gd name="T3" fmla="*/ 84 h 168"/>
                  <a:gd name="T4" fmla="*/ 84 w 168"/>
                  <a:gd name="T5" fmla="*/ 168 h 168"/>
                  <a:gd name="T6" fmla="*/ 168 w 168"/>
                  <a:gd name="T7" fmla="*/ 84 h 168"/>
                  <a:gd name="T8" fmla="*/ 84 w 168"/>
                  <a:gd name="T9" fmla="*/ 0 h 168"/>
                  <a:gd name="T10" fmla="*/ 84 w 168"/>
                  <a:gd name="T11" fmla="*/ 112 h 168"/>
                  <a:gd name="T12" fmla="*/ 56 w 168"/>
                  <a:gd name="T13" fmla="*/ 84 h 168"/>
                  <a:gd name="T14" fmla="*/ 84 w 168"/>
                  <a:gd name="T15" fmla="*/ 56 h 168"/>
                  <a:gd name="T16" fmla="*/ 112 w 168"/>
                  <a:gd name="T17" fmla="*/ 84 h 168"/>
                  <a:gd name="T18" fmla="*/ 84 w 168"/>
                  <a:gd name="T19" fmla="*/ 112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8" h="168">
                    <a:moveTo>
                      <a:pt x="84" y="0"/>
                    </a:moveTo>
                    <a:cubicBezTo>
                      <a:pt x="38" y="0"/>
                      <a:pt x="0" y="38"/>
                      <a:pt x="0" y="84"/>
                    </a:cubicBezTo>
                    <a:cubicBezTo>
                      <a:pt x="0" y="131"/>
                      <a:pt x="38" y="168"/>
                      <a:pt x="84" y="168"/>
                    </a:cubicBezTo>
                    <a:cubicBezTo>
                      <a:pt x="130" y="168"/>
                      <a:pt x="168" y="131"/>
                      <a:pt x="168" y="84"/>
                    </a:cubicBezTo>
                    <a:cubicBezTo>
                      <a:pt x="168" y="38"/>
                      <a:pt x="130" y="0"/>
                      <a:pt x="84" y="0"/>
                    </a:cubicBezTo>
                    <a:close/>
                    <a:moveTo>
                      <a:pt x="84" y="112"/>
                    </a:moveTo>
                    <a:cubicBezTo>
                      <a:pt x="68" y="112"/>
                      <a:pt x="56" y="100"/>
                      <a:pt x="56" y="84"/>
                    </a:cubicBezTo>
                    <a:cubicBezTo>
                      <a:pt x="56" y="69"/>
                      <a:pt x="68" y="56"/>
                      <a:pt x="84" y="56"/>
                    </a:cubicBezTo>
                    <a:cubicBezTo>
                      <a:pt x="99" y="56"/>
                      <a:pt x="112" y="69"/>
                      <a:pt x="112" y="84"/>
                    </a:cubicBezTo>
                    <a:cubicBezTo>
                      <a:pt x="112" y="100"/>
                      <a:pt x="99" y="112"/>
                      <a:pt x="84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9406" tIns="39703" rIns="79406" bIns="39703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758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9" name="Freeform 8">
                <a:extLst>
                  <a:ext uri="{FF2B5EF4-FFF2-40B4-BE49-F238E27FC236}">
                    <a16:creationId xmlns:a16="http://schemas.microsoft.com/office/drawing/2014/main" id="{46E41F83-62E8-4319-870D-5F9EAF0544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8888" y="2533651"/>
                <a:ext cx="628650" cy="1262063"/>
              </a:xfrm>
              <a:custGeom>
                <a:avLst/>
                <a:gdLst>
                  <a:gd name="T0" fmla="*/ 125 w 167"/>
                  <a:gd name="T1" fmla="*/ 0 h 336"/>
                  <a:gd name="T2" fmla="*/ 42 w 167"/>
                  <a:gd name="T3" fmla="*/ 0 h 336"/>
                  <a:gd name="T4" fmla="*/ 0 w 167"/>
                  <a:gd name="T5" fmla="*/ 42 h 336"/>
                  <a:gd name="T6" fmla="*/ 0 w 167"/>
                  <a:gd name="T7" fmla="*/ 294 h 336"/>
                  <a:gd name="T8" fmla="*/ 42 w 167"/>
                  <a:gd name="T9" fmla="*/ 336 h 336"/>
                  <a:gd name="T10" fmla="*/ 125 w 167"/>
                  <a:gd name="T11" fmla="*/ 336 h 336"/>
                  <a:gd name="T12" fmla="*/ 167 w 167"/>
                  <a:gd name="T13" fmla="*/ 294 h 336"/>
                  <a:gd name="T14" fmla="*/ 167 w 167"/>
                  <a:gd name="T15" fmla="*/ 42 h 336"/>
                  <a:gd name="T16" fmla="*/ 125 w 167"/>
                  <a:gd name="T17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7" h="336">
                    <a:moveTo>
                      <a:pt x="125" y="0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8"/>
                      <a:pt x="0" y="42"/>
                    </a:cubicBezTo>
                    <a:cubicBezTo>
                      <a:pt x="0" y="294"/>
                      <a:pt x="0" y="294"/>
                      <a:pt x="0" y="294"/>
                    </a:cubicBezTo>
                    <a:cubicBezTo>
                      <a:pt x="0" y="317"/>
                      <a:pt x="19" y="336"/>
                      <a:pt x="42" y="336"/>
                    </a:cubicBezTo>
                    <a:cubicBezTo>
                      <a:pt x="125" y="336"/>
                      <a:pt x="125" y="336"/>
                      <a:pt x="125" y="336"/>
                    </a:cubicBezTo>
                    <a:cubicBezTo>
                      <a:pt x="148" y="336"/>
                      <a:pt x="167" y="317"/>
                      <a:pt x="167" y="294"/>
                    </a:cubicBezTo>
                    <a:cubicBezTo>
                      <a:pt x="167" y="42"/>
                      <a:pt x="167" y="42"/>
                      <a:pt x="167" y="42"/>
                    </a:cubicBezTo>
                    <a:cubicBezTo>
                      <a:pt x="167" y="18"/>
                      <a:pt x="148" y="0"/>
                      <a:pt x="1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9406" tIns="39703" rIns="79406" bIns="39703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758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0" name="Freeform 9">
                <a:extLst>
                  <a:ext uri="{FF2B5EF4-FFF2-40B4-BE49-F238E27FC236}">
                    <a16:creationId xmlns:a16="http://schemas.microsoft.com/office/drawing/2014/main" id="{7D4A2660-DBC8-4C68-8998-F44D4D3BC3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2326" y="1266826"/>
                <a:ext cx="635000" cy="2528888"/>
              </a:xfrm>
              <a:custGeom>
                <a:avLst/>
                <a:gdLst>
                  <a:gd name="T0" fmla="*/ 126 w 169"/>
                  <a:gd name="T1" fmla="*/ 0 h 673"/>
                  <a:gd name="T2" fmla="*/ 42 w 169"/>
                  <a:gd name="T3" fmla="*/ 0 h 673"/>
                  <a:gd name="T4" fmla="*/ 0 w 169"/>
                  <a:gd name="T5" fmla="*/ 41 h 673"/>
                  <a:gd name="T6" fmla="*/ 0 w 169"/>
                  <a:gd name="T7" fmla="*/ 632 h 673"/>
                  <a:gd name="T8" fmla="*/ 42 w 169"/>
                  <a:gd name="T9" fmla="*/ 673 h 673"/>
                  <a:gd name="T10" fmla="*/ 126 w 169"/>
                  <a:gd name="T11" fmla="*/ 673 h 673"/>
                  <a:gd name="T12" fmla="*/ 169 w 169"/>
                  <a:gd name="T13" fmla="*/ 632 h 673"/>
                  <a:gd name="T14" fmla="*/ 169 w 169"/>
                  <a:gd name="T15" fmla="*/ 41 h 673"/>
                  <a:gd name="T16" fmla="*/ 126 w 169"/>
                  <a:gd name="T17" fmla="*/ 0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9" h="673">
                    <a:moveTo>
                      <a:pt x="126" y="0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1"/>
                    </a:cubicBezTo>
                    <a:cubicBezTo>
                      <a:pt x="0" y="632"/>
                      <a:pt x="0" y="632"/>
                      <a:pt x="0" y="632"/>
                    </a:cubicBezTo>
                    <a:cubicBezTo>
                      <a:pt x="0" y="655"/>
                      <a:pt x="19" y="673"/>
                      <a:pt x="42" y="673"/>
                    </a:cubicBezTo>
                    <a:cubicBezTo>
                      <a:pt x="126" y="673"/>
                      <a:pt x="126" y="673"/>
                      <a:pt x="126" y="673"/>
                    </a:cubicBezTo>
                    <a:cubicBezTo>
                      <a:pt x="150" y="673"/>
                      <a:pt x="169" y="655"/>
                      <a:pt x="169" y="632"/>
                    </a:cubicBezTo>
                    <a:cubicBezTo>
                      <a:pt x="169" y="41"/>
                      <a:pt x="169" y="41"/>
                      <a:pt x="169" y="41"/>
                    </a:cubicBezTo>
                    <a:cubicBezTo>
                      <a:pt x="169" y="19"/>
                      <a:pt x="150" y="0"/>
                      <a:pt x="1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9406" tIns="39703" rIns="79406" bIns="39703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758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1" name="Freeform 10">
                <a:extLst>
                  <a:ext uri="{FF2B5EF4-FFF2-40B4-BE49-F238E27FC236}">
                    <a16:creationId xmlns:a16="http://schemas.microsoft.com/office/drawing/2014/main" id="{CA766548-DB49-4302-A048-6861FAAE98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4576" y="2112963"/>
                <a:ext cx="627063" cy="1682750"/>
              </a:xfrm>
              <a:custGeom>
                <a:avLst/>
                <a:gdLst>
                  <a:gd name="T0" fmla="*/ 125 w 167"/>
                  <a:gd name="T1" fmla="*/ 0 h 448"/>
                  <a:gd name="T2" fmla="*/ 41 w 167"/>
                  <a:gd name="T3" fmla="*/ 0 h 448"/>
                  <a:gd name="T4" fmla="*/ 0 w 167"/>
                  <a:gd name="T5" fmla="*/ 40 h 448"/>
                  <a:gd name="T6" fmla="*/ 0 w 167"/>
                  <a:gd name="T7" fmla="*/ 407 h 448"/>
                  <a:gd name="T8" fmla="*/ 41 w 167"/>
                  <a:gd name="T9" fmla="*/ 448 h 448"/>
                  <a:gd name="T10" fmla="*/ 125 w 167"/>
                  <a:gd name="T11" fmla="*/ 448 h 448"/>
                  <a:gd name="T12" fmla="*/ 167 w 167"/>
                  <a:gd name="T13" fmla="*/ 407 h 448"/>
                  <a:gd name="T14" fmla="*/ 167 w 167"/>
                  <a:gd name="T15" fmla="*/ 40 h 448"/>
                  <a:gd name="T16" fmla="*/ 125 w 167"/>
                  <a:gd name="T17" fmla="*/ 0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7" h="448">
                    <a:moveTo>
                      <a:pt x="125" y="0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407"/>
                      <a:pt x="0" y="407"/>
                      <a:pt x="0" y="407"/>
                    </a:cubicBezTo>
                    <a:cubicBezTo>
                      <a:pt x="0" y="430"/>
                      <a:pt x="18" y="448"/>
                      <a:pt x="41" y="448"/>
                    </a:cubicBezTo>
                    <a:cubicBezTo>
                      <a:pt x="125" y="448"/>
                      <a:pt x="125" y="448"/>
                      <a:pt x="125" y="448"/>
                    </a:cubicBezTo>
                    <a:cubicBezTo>
                      <a:pt x="148" y="448"/>
                      <a:pt x="167" y="430"/>
                      <a:pt x="167" y="407"/>
                    </a:cubicBezTo>
                    <a:cubicBezTo>
                      <a:pt x="167" y="40"/>
                      <a:pt x="167" y="40"/>
                      <a:pt x="167" y="40"/>
                    </a:cubicBezTo>
                    <a:cubicBezTo>
                      <a:pt x="167" y="18"/>
                      <a:pt x="148" y="0"/>
                      <a:pt x="1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9406" tIns="39703" rIns="79406" bIns="39703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758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2" name="Freeform 11">
                <a:extLst>
                  <a:ext uri="{FF2B5EF4-FFF2-40B4-BE49-F238E27FC236}">
                    <a16:creationId xmlns:a16="http://schemas.microsoft.com/office/drawing/2014/main" id="{3F924A0C-4F4C-47C3-A172-3222381237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4788" y="1687513"/>
                <a:ext cx="633413" cy="2108200"/>
              </a:xfrm>
              <a:custGeom>
                <a:avLst/>
                <a:gdLst>
                  <a:gd name="T0" fmla="*/ 127 w 169"/>
                  <a:gd name="T1" fmla="*/ 0 h 561"/>
                  <a:gd name="T2" fmla="*/ 43 w 169"/>
                  <a:gd name="T3" fmla="*/ 0 h 561"/>
                  <a:gd name="T4" fmla="*/ 0 w 169"/>
                  <a:gd name="T5" fmla="*/ 40 h 561"/>
                  <a:gd name="T6" fmla="*/ 0 w 169"/>
                  <a:gd name="T7" fmla="*/ 521 h 561"/>
                  <a:gd name="T8" fmla="*/ 43 w 169"/>
                  <a:gd name="T9" fmla="*/ 561 h 561"/>
                  <a:gd name="T10" fmla="*/ 127 w 169"/>
                  <a:gd name="T11" fmla="*/ 561 h 561"/>
                  <a:gd name="T12" fmla="*/ 169 w 169"/>
                  <a:gd name="T13" fmla="*/ 521 h 561"/>
                  <a:gd name="T14" fmla="*/ 169 w 169"/>
                  <a:gd name="T15" fmla="*/ 40 h 561"/>
                  <a:gd name="T16" fmla="*/ 127 w 169"/>
                  <a:gd name="T17" fmla="*/ 0 h 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9" h="561">
                    <a:moveTo>
                      <a:pt x="127" y="0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19" y="0"/>
                      <a:pt x="0" y="18"/>
                      <a:pt x="0" y="40"/>
                    </a:cubicBezTo>
                    <a:cubicBezTo>
                      <a:pt x="0" y="521"/>
                      <a:pt x="0" y="521"/>
                      <a:pt x="0" y="521"/>
                    </a:cubicBezTo>
                    <a:cubicBezTo>
                      <a:pt x="0" y="543"/>
                      <a:pt x="19" y="561"/>
                      <a:pt x="43" y="561"/>
                    </a:cubicBezTo>
                    <a:cubicBezTo>
                      <a:pt x="127" y="561"/>
                      <a:pt x="127" y="561"/>
                      <a:pt x="127" y="561"/>
                    </a:cubicBezTo>
                    <a:cubicBezTo>
                      <a:pt x="150" y="561"/>
                      <a:pt x="169" y="543"/>
                      <a:pt x="169" y="521"/>
                    </a:cubicBezTo>
                    <a:cubicBezTo>
                      <a:pt x="169" y="40"/>
                      <a:pt x="169" y="40"/>
                      <a:pt x="169" y="40"/>
                    </a:cubicBezTo>
                    <a:cubicBezTo>
                      <a:pt x="169" y="18"/>
                      <a:pt x="150" y="0"/>
                      <a:pt x="1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9406" tIns="39703" rIns="79406" bIns="39703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758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43" name="Oval 38">
              <a:extLst>
                <a:ext uri="{FF2B5EF4-FFF2-40B4-BE49-F238E27FC236}">
                  <a16:creationId xmlns:a16="http://schemas.microsoft.com/office/drawing/2014/main" id="{CD7BE327-D250-4D27-AF20-F5C8D20E44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05591" y="2704022"/>
              <a:ext cx="576000" cy="576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58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63" name="Rectangle 14">
            <a:extLst>
              <a:ext uri="{FF2B5EF4-FFF2-40B4-BE49-F238E27FC236}">
                <a16:creationId xmlns:a16="http://schemas.microsoft.com/office/drawing/2014/main" id="{8181FE12-3FC6-4FD6-9D81-E83FE700EC9C}"/>
              </a:ext>
            </a:extLst>
          </p:cNvPr>
          <p:cNvSpPr/>
          <p:nvPr/>
        </p:nvSpPr>
        <p:spPr>
          <a:xfrm>
            <a:off x="7243170" y="3654794"/>
            <a:ext cx="4978127" cy="14136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7"/>
          </a:p>
        </p:txBody>
      </p:sp>
      <p:grpSp>
        <p:nvGrpSpPr>
          <p:cNvPr id="264" name="Group 1">
            <a:extLst>
              <a:ext uri="{FF2B5EF4-FFF2-40B4-BE49-F238E27FC236}">
                <a16:creationId xmlns:a16="http://schemas.microsoft.com/office/drawing/2014/main" id="{BC8ABE8D-35E4-4026-A7D8-E74279D00EAB}"/>
              </a:ext>
            </a:extLst>
          </p:cNvPr>
          <p:cNvGrpSpPr/>
          <p:nvPr/>
        </p:nvGrpSpPr>
        <p:grpSpPr>
          <a:xfrm>
            <a:off x="6456590" y="3654796"/>
            <a:ext cx="786581" cy="624770"/>
            <a:chOff x="4820232" y="1335964"/>
            <a:chExt cx="589968" cy="468603"/>
          </a:xfrm>
        </p:grpSpPr>
        <p:sp>
          <p:nvSpPr>
            <p:cNvPr id="265" name="Rectangle 15">
              <a:extLst>
                <a:ext uri="{FF2B5EF4-FFF2-40B4-BE49-F238E27FC236}">
                  <a16:creationId xmlns:a16="http://schemas.microsoft.com/office/drawing/2014/main" id="{ED183C94-1AA1-4A88-B48F-F827C10E8FE5}"/>
                </a:ext>
              </a:extLst>
            </p:cNvPr>
            <p:cNvSpPr/>
            <p:nvPr/>
          </p:nvSpPr>
          <p:spPr>
            <a:xfrm>
              <a:off x="4820232" y="1335964"/>
              <a:ext cx="589968" cy="4686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7"/>
            </a:p>
          </p:txBody>
        </p:sp>
        <p:sp>
          <p:nvSpPr>
            <p:cNvPr id="266" name="TextBox 36">
              <a:extLst>
                <a:ext uri="{FF2B5EF4-FFF2-40B4-BE49-F238E27FC236}">
                  <a16:creationId xmlns:a16="http://schemas.microsoft.com/office/drawing/2014/main" id="{505FE886-9E4E-4E47-803B-5F93249BCA5C}"/>
                </a:ext>
              </a:extLst>
            </p:cNvPr>
            <p:cNvSpPr txBox="1"/>
            <p:nvPr/>
          </p:nvSpPr>
          <p:spPr>
            <a:xfrm>
              <a:off x="4982448" y="1385599"/>
              <a:ext cx="265535" cy="376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66" b="1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</a:rPr>
                <a:t>3</a:t>
              </a:r>
            </a:p>
          </p:txBody>
        </p:sp>
      </p:grpSp>
      <p:sp>
        <p:nvSpPr>
          <p:cNvPr id="271" name="TextBox 32">
            <a:extLst>
              <a:ext uri="{FF2B5EF4-FFF2-40B4-BE49-F238E27FC236}">
                <a16:creationId xmlns:a16="http://schemas.microsoft.com/office/drawing/2014/main" id="{3B626D30-4260-4638-806A-D9F8BB1C3FA6}"/>
              </a:ext>
            </a:extLst>
          </p:cNvPr>
          <p:cNvSpPr txBox="1"/>
          <p:nvPr/>
        </p:nvSpPr>
        <p:spPr>
          <a:xfrm>
            <a:off x="7560199" y="3873381"/>
            <a:ext cx="4475684" cy="1073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OpenCV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库的实现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https://docs.opencv.org/3.0-beta/doc/tutorials/photo/hdr_imaging/hdr_imaging.html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7" name="Rectangle 187">
            <a:extLst>
              <a:ext uri="{FF2B5EF4-FFF2-40B4-BE49-F238E27FC236}">
                <a16:creationId xmlns:a16="http://schemas.microsoft.com/office/drawing/2014/main" id="{B9A450B6-4CA5-444D-B8B9-9603AD2464F1}"/>
              </a:ext>
            </a:extLst>
          </p:cNvPr>
          <p:cNvSpPr/>
          <p:nvPr/>
        </p:nvSpPr>
        <p:spPr>
          <a:xfrm>
            <a:off x="7236046" y="5072763"/>
            <a:ext cx="4978127" cy="14136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7"/>
          </a:p>
        </p:txBody>
      </p:sp>
      <p:grpSp>
        <p:nvGrpSpPr>
          <p:cNvPr id="198" name="Group 2">
            <a:extLst>
              <a:ext uri="{FF2B5EF4-FFF2-40B4-BE49-F238E27FC236}">
                <a16:creationId xmlns:a16="http://schemas.microsoft.com/office/drawing/2014/main" id="{1DBF9A9E-E30A-4899-8132-27BDBA6525A4}"/>
              </a:ext>
            </a:extLst>
          </p:cNvPr>
          <p:cNvGrpSpPr/>
          <p:nvPr/>
        </p:nvGrpSpPr>
        <p:grpSpPr>
          <a:xfrm>
            <a:off x="6449466" y="5072763"/>
            <a:ext cx="786581" cy="624770"/>
            <a:chOff x="4820232" y="3209925"/>
            <a:chExt cx="589968" cy="468603"/>
          </a:xfrm>
        </p:grpSpPr>
        <p:sp>
          <p:nvSpPr>
            <p:cNvPr id="199" name="Rectangle 186">
              <a:extLst>
                <a:ext uri="{FF2B5EF4-FFF2-40B4-BE49-F238E27FC236}">
                  <a16:creationId xmlns:a16="http://schemas.microsoft.com/office/drawing/2014/main" id="{262AC41C-0CD9-46AB-A9A3-91F22BBE5FED}"/>
                </a:ext>
              </a:extLst>
            </p:cNvPr>
            <p:cNvSpPr/>
            <p:nvPr/>
          </p:nvSpPr>
          <p:spPr>
            <a:xfrm>
              <a:off x="4820232" y="3209925"/>
              <a:ext cx="589968" cy="46860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7"/>
            </a:p>
          </p:txBody>
        </p:sp>
        <p:sp>
          <p:nvSpPr>
            <p:cNvPr id="200" name="TextBox 188">
              <a:extLst>
                <a:ext uri="{FF2B5EF4-FFF2-40B4-BE49-F238E27FC236}">
                  <a16:creationId xmlns:a16="http://schemas.microsoft.com/office/drawing/2014/main" id="{0B6B42BF-EF7F-4A57-814B-D9C1E20BFF0D}"/>
                </a:ext>
              </a:extLst>
            </p:cNvPr>
            <p:cNvSpPr txBox="1"/>
            <p:nvPr/>
          </p:nvSpPr>
          <p:spPr>
            <a:xfrm>
              <a:off x="4982448" y="3259560"/>
              <a:ext cx="265535" cy="376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66" b="1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</a:rPr>
                <a:t>4</a:t>
              </a:r>
            </a:p>
          </p:txBody>
        </p:sp>
      </p:grpSp>
      <p:sp>
        <p:nvSpPr>
          <p:cNvPr id="201" name="TextBox 32">
            <a:extLst>
              <a:ext uri="{FF2B5EF4-FFF2-40B4-BE49-F238E27FC236}">
                <a16:creationId xmlns:a16="http://schemas.microsoft.com/office/drawing/2014/main" id="{09C1D8DF-93FF-40FC-B97D-76DACE42CE2F}"/>
              </a:ext>
            </a:extLst>
          </p:cNvPr>
          <p:cNvSpPr txBox="1"/>
          <p:nvPr/>
        </p:nvSpPr>
        <p:spPr>
          <a:xfrm>
            <a:off x="7363814" y="5067762"/>
            <a:ext cx="4978127" cy="796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OpenCV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HDR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图像合成内部实现参考论文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http://www.pauldebevec.com/Research/HDR/debevec-siggraph97.pdf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66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7" dur="12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750"/>
                            </p:stCondLst>
                            <p:childTnLst>
                              <p:par>
                                <p:cTn id="3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25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75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250"/>
                            </p:stCondLst>
                            <p:childTnLst>
                              <p:par>
                                <p:cTn id="5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75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25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8" grpId="0" animBg="1"/>
      <p:bldP spid="239" grpId="0"/>
      <p:bldP spid="240" grpId="0"/>
      <p:bldP spid="263" grpId="0" animBg="1"/>
      <p:bldP spid="271" grpId="0"/>
      <p:bldP spid="197" grpId="0" animBg="1"/>
      <p:bldP spid="20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screen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" y="188"/>
            <a:ext cx="12191331" cy="6857624"/>
          </a:xfrm>
          <a:prstGeom prst="rect">
            <a:avLst/>
          </a:prstGeom>
        </p:spPr>
      </p:pic>
      <p:sp>
        <p:nvSpPr>
          <p:cNvPr id="589" name="文本框 588"/>
          <p:cNvSpPr txBox="1"/>
          <p:nvPr/>
        </p:nvSpPr>
        <p:spPr>
          <a:xfrm>
            <a:off x="3926175" y="2469589"/>
            <a:ext cx="4339650" cy="1200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zh-CN" altLang="en-US" sz="7199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  <a:endParaRPr lang="zh-CN" altLang="en-US" sz="7199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56316" y="3669789"/>
            <a:ext cx="7348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Thank you for your watching at us!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6072" y="5565602"/>
            <a:ext cx="2225044" cy="1021052"/>
          </a:xfrm>
          <a:prstGeom prst="rect">
            <a:avLst/>
          </a:prstGeom>
          <a:solidFill>
            <a:schemeClr val="tx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16340032  </a:t>
            </a:r>
            <a:r>
              <a:rPr lang="zh-CN" altLang="en-US" sz="170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陈统盼</a:t>
            </a:r>
            <a:endParaRPr lang="en-US" altLang="zh-CN" sz="1707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70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16340028  </a:t>
            </a:r>
            <a:r>
              <a:rPr lang="zh-CN" altLang="en-US" sz="170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陈思航</a:t>
            </a:r>
            <a:endParaRPr lang="en-US" altLang="zh-CN" sz="1707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70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16340076  </a:t>
            </a:r>
            <a:r>
              <a:rPr lang="zh-CN" altLang="en-US" sz="170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胡嘉鹏</a:t>
            </a:r>
            <a:r>
              <a:rPr lang="en-US" altLang="zh-CN" sz="170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707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297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9" grpId="0"/>
      <p:bldP spid="4" grpId="0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370353" y="1038"/>
            <a:ext cx="5576138" cy="6856603"/>
            <a:chOff x="389112" y="2"/>
            <a:chExt cx="5882535" cy="7233359"/>
          </a:xfrm>
          <a:solidFill>
            <a:schemeClr val="accent1"/>
          </a:solidFill>
        </p:grpSpPr>
        <p:sp>
          <p:nvSpPr>
            <p:cNvPr id="7" name="Freeform 11"/>
            <p:cNvSpPr>
              <a:spLocks/>
            </p:cNvSpPr>
            <p:nvPr/>
          </p:nvSpPr>
          <p:spPr bwMode="auto">
            <a:xfrm>
              <a:off x="389112" y="2"/>
              <a:ext cx="5882535" cy="7233359"/>
            </a:xfrm>
            <a:custGeom>
              <a:avLst/>
              <a:gdLst>
                <a:gd name="T0" fmla="*/ 1998 w 4661"/>
                <a:gd name="T1" fmla="*/ 0 h 5613"/>
                <a:gd name="T2" fmla="*/ 4661 w 4661"/>
                <a:gd name="T3" fmla="*/ 0 h 5613"/>
                <a:gd name="T4" fmla="*/ 2660 w 4661"/>
                <a:gd name="T5" fmla="*/ 5613 h 5613"/>
                <a:gd name="T6" fmla="*/ 0 w 4661"/>
                <a:gd name="T7" fmla="*/ 5613 h 5613"/>
                <a:gd name="T8" fmla="*/ 1998 w 4661"/>
                <a:gd name="T9" fmla="*/ 0 h 5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1" h="5613">
                  <a:moveTo>
                    <a:pt x="1998" y="0"/>
                  </a:moveTo>
                  <a:lnTo>
                    <a:pt x="4661" y="0"/>
                  </a:lnTo>
                  <a:lnTo>
                    <a:pt x="2660" y="5613"/>
                  </a:lnTo>
                  <a:lnTo>
                    <a:pt x="0" y="5613"/>
                  </a:lnTo>
                  <a:lnTo>
                    <a:pt x="1998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42956" tIns="21478" rIns="42956" bIns="2147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07">
                <a:ea typeface="微软雅黑" panose="020B0503020204020204" pitchFamily="34" charset="-122"/>
              </a:endParaRPr>
            </a:p>
          </p:txBody>
        </p:sp>
        <p:sp>
          <p:nvSpPr>
            <p:cNvPr id="32" name="任意多边形 31"/>
            <p:cNvSpPr>
              <a:spLocks/>
            </p:cNvSpPr>
            <p:nvPr/>
          </p:nvSpPr>
          <p:spPr bwMode="auto">
            <a:xfrm rot="549104">
              <a:off x="4104826" y="4856476"/>
              <a:ext cx="611245" cy="1160034"/>
            </a:xfrm>
            <a:custGeom>
              <a:avLst/>
              <a:gdLst>
                <a:gd name="connsiteX0" fmla="*/ 231532 w 611245"/>
                <a:gd name="connsiteY0" fmla="*/ 61172 h 1160034"/>
                <a:gd name="connsiteX1" fmla="*/ 611245 w 611245"/>
                <a:gd name="connsiteY1" fmla="*/ 0 h 1160034"/>
                <a:gd name="connsiteX2" fmla="*/ 379353 w 611245"/>
                <a:gd name="connsiteY2" fmla="*/ 1098920 h 1160034"/>
                <a:gd name="connsiteX3" fmla="*/ 0 w 611245"/>
                <a:gd name="connsiteY3" fmla="*/ 1160034 h 1160034"/>
                <a:gd name="connsiteX4" fmla="*/ 231532 w 611245"/>
                <a:gd name="connsiteY4" fmla="*/ 61172 h 11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245" h="1160034">
                  <a:moveTo>
                    <a:pt x="231532" y="61172"/>
                  </a:moveTo>
                  <a:lnTo>
                    <a:pt x="611245" y="0"/>
                  </a:lnTo>
                  <a:lnTo>
                    <a:pt x="379353" y="1098920"/>
                  </a:lnTo>
                  <a:lnTo>
                    <a:pt x="0" y="1160034"/>
                  </a:lnTo>
                  <a:lnTo>
                    <a:pt x="231532" y="611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42956" tIns="21478" rIns="42956" bIns="2147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07">
                <a:ea typeface="微软雅黑" panose="020B0503020204020204" pitchFamily="34" charset="-122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792298" y="2091049"/>
            <a:ext cx="3518841" cy="474263"/>
          </a:xfrm>
          <a:prstGeom prst="rect">
            <a:avLst/>
          </a:prstGeom>
          <a:noFill/>
        </p:spPr>
        <p:txBody>
          <a:bodyPr wrap="square" lIns="42956" tIns="21478" rIns="42956" bIns="21478" rtlCol="0">
            <a:spAutoFit/>
          </a:bodyPr>
          <a:lstStyle/>
          <a:p>
            <a:pPr algn="ctr">
              <a:buNone/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HDR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的应用与介绍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276404" y="1857454"/>
            <a:ext cx="3034735" cy="228041"/>
          </a:xfrm>
          <a:prstGeom prst="rect">
            <a:avLst/>
          </a:prstGeom>
          <a:noFill/>
        </p:spPr>
        <p:txBody>
          <a:bodyPr wrap="square" lIns="42956" tIns="21478" rIns="42956" bIns="21478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Himalaya" panose="01010100010101010101" pitchFamily="2" charset="0"/>
              </a:rPr>
              <a:t>The Introduction &amp; Application of HDR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Himalaya" panose="01010100010101010101" pitchFamily="2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619145" y="5551988"/>
            <a:ext cx="2658455" cy="643518"/>
            <a:chOff x="18110211" y="8201667"/>
            <a:chExt cx="5481813" cy="857027"/>
          </a:xfrm>
          <a:effectLst>
            <a:outerShdw blurRad="127000" dist="127000" dir="600000" algn="ctr" rotWithShape="0">
              <a:srgbClr val="000000">
                <a:alpha val="40000"/>
              </a:srgbClr>
            </a:outerShdw>
          </a:effectLst>
        </p:grpSpPr>
        <p:sp>
          <p:nvSpPr>
            <p:cNvPr id="6" name="圆角矩形 5"/>
            <p:cNvSpPr/>
            <p:nvPr/>
          </p:nvSpPr>
          <p:spPr>
            <a:xfrm>
              <a:off x="18110211" y="8201667"/>
              <a:ext cx="5356112" cy="857027"/>
            </a:xfrm>
            <a:prstGeom prst="roundRect">
              <a:avLst/>
            </a:prstGeom>
            <a:solidFill>
              <a:schemeClr val="accent1"/>
            </a:solidFill>
            <a:ln w="60325">
              <a:solidFill>
                <a:schemeClr val="bg1"/>
              </a:solidFill>
            </a:ln>
            <a:effectLst>
              <a:outerShdw blurRad="266700" dist="114300" dir="534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ea typeface="微软雅黑" panose="020B0503020204020204" pitchFamily="34" charset="-122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8311890" y="8369913"/>
              <a:ext cx="5280134" cy="520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HDR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是什么？怎么用？</a:t>
              </a: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1524563" y="3414148"/>
            <a:ext cx="1632752" cy="2114840"/>
          </a:xfrm>
          <a:prstGeom prst="rect">
            <a:avLst/>
          </a:prstGeom>
          <a:noFill/>
        </p:spPr>
        <p:txBody>
          <a:bodyPr wrap="none" lIns="42956" tIns="21478" rIns="42956" bIns="21478" rtlCol="0">
            <a:spAutoFit/>
          </a:bodyPr>
          <a:lstStyle/>
          <a:p>
            <a:r>
              <a:rPr lang="en-US" altLang="zh-CN" sz="13461" spc="-14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Raavi" pitchFamily="34" charset="0"/>
              </a:rPr>
              <a:t>01</a:t>
            </a:r>
            <a:endParaRPr lang="zh-CN" altLang="en-US" sz="13461" spc="-141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cs typeface="Raavi" pitchFamily="34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7056861" y="1377480"/>
            <a:ext cx="4220739" cy="3259467"/>
          </a:xfrm>
          <a:prstGeom prst="round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07977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70" grpId="0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4163590" y="1873337"/>
            <a:ext cx="3974882" cy="4984475"/>
            <a:chOff x="2977484" y="1071882"/>
            <a:chExt cx="3246853" cy="4071617"/>
          </a:xfrm>
        </p:grpSpPr>
        <p:pic>
          <p:nvPicPr>
            <p:cNvPr id="34837" name="Picture 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7484" y="1071882"/>
              <a:ext cx="3246853" cy="4071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3402791" y="1409022"/>
              <a:ext cx="2066021" cy="2740346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259">
                <a:defRPr/>
              </a:pPr>
              <a:endParaRPr lang="en-US" sz="1350"/>
            </a:p>
          </p:txBody>
        </p:sp>
      </p:grp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7964097" y="1873337"/>
            <a:ext cx="3522215" cy="1495672"/>
            <a:chOff x="6597339" y="1985092"/>
            <a:chExt cx="2643128" cy="1120875"/>
          </a:xfrm>
        </p:grpSpPr>
        <p:grpSp>
          <p:nvGrpSpPr>
            <p:cNvPr id="4" name="Group 84"/>
            <p:cNvGrpSpPr>
              <a:grpSpLocks noChangeAspect="1"/>
            </p:cNvGrpSpPr>
            <p:nvPr/>
          </p:nvGrpSpPr>
          <p:grpSpPr>
            <a:xfrm>
              <a:off x="6597339" y="1985092"/>
              <a:ext cx="432000" cy="432000"/>
              <a:chOff x="7275513" y="5302250"/>
              <a:chExt cx="1012825" cy="1012825"/>
            </a:xfrm>
            <a:solidFill>
              <a:schemeClr val="accent1"/>
            </a:solidFill>
          </p:grpSpPr>
          <p:sp>
            <p:nvSpPr>
              <p:cNvPr id="7" name="Freeform 34"/>
              <p:cNvSpPr>
                <a:spLocks/>
              </p:cNvSpPr>
              <p:nvPr/>
            </p:nvSpPr>
            <p:spPr bwMode="auto">
              <a:xfrm>
                <a:off x="7467601" y="5521325"/>
                <a:ext cx="608013" cy="606425"/>
              </a:xfrm>
              <a:custGeom>
                <a:avLst/>
                <a:gdLst>
                  <a:gd name="T0" fmla="*/ 189 w 211"/>
                  <a:gd name="T1" fmla="*/ 85 h 211"/>
                  <a:gd name="T2" fmla="*/ 187 w 211"/>
                  <a:gd name="T3" fmla="*/ 64 h 211"/>
                  <a:gd name="T4" fmla="*/ 192 w 211"/>
                  <a:gd name="T5" fmla="*/ 41 h 211"/>
                  <a:gd name="T6" fmla="*/ 179 w 211"/>
                  <a:gd name="T7" fmla="*/ 31 h 211"/>
                  <a:gd name="T8" fmla="*/ 170 w 211"/>
                  <a:gd name="T9" fmla="*/ 36 h 211"/>
                  <a:gd name="T10" fmla="*/ 164 w 211"/>
                  <a:gd name="T11" fmla="*/ 34 h 211"/>
                  <a:gd name="T12" fmla="*/ 155 w 211"/>
                  <a:gd name="T13" fmla="*/ 26 h 211"/>
                  <a:gd name="T14" fmla="*/ 148 w 211"/>
                  <a:gd name="T15" fmla="*/ 20 h 211"/>
                  <a:gd name="T16" fmla="*/ 149 w 211"/>
                  <a:gd name="T17" fmla="*/ 11 h 211"/>
                  <a:gd name="T18" fmla="*/ 125 w 211"/>
                  <a:gd name="T19" fmla="*/ 5 h 211"/>
                  <a:gd name="T20" fmla="*/ 106 w 211"/>
                  <a:gd name="T21" fmla="*/ 1 h 211"/>
                  <a:gd name="T22" fmla="*/ 89 w 211"/>
                  <a:gd name="T23" fmla="*/ 2 h 211"/>
                  <a:gd name="T24" fmla="*/ 88 w 211"/>
                  <a:gd name="T25" fmla="*/ 7 h 211"/>
                  <a:gd name="T26" fmla="*/ 99 w 211"/>
                  <a:gd name="T27" fmla="*/ 3 h 211"/>
                  <a:gd name="T28" fmla="*/ 101 w 211"/>
                  <a:gd name="T29" fmla="*/ 13 h 211"/>
                  <a:gd name="T30" fmla="*/ 83 w 211"/>
                  <a:gd name="T31" fmla="*/ 23 h 211"/>
                  <a:gd name="T32" fmla="*/ 87 w 211"/>
                  <a:gd name="T33" fmla="*/ 31 h 211"/>
                  <a:gd name="T34" fmla="*/ 96 w 211"/>
                  <a:gd name="T35" fmla="*/ 25 h 211"/>
                  <a:gd name="T36" fmla="*/ 108 w 211"/>
                  <a:gd name="T37" fmla="*/ 30 h 211"/>
                  <a:gd name="T38" fmla="*/ 118 w 211"/>
                  <a:gd name="T39" fmla="*/ 29 h 211"/>
                  <a:gd name="T40" fmla="*/ 130 w 211"/>
                  <a:gd name="T41" fmla="*/ 32 h 211"/>
                  <a:gd name="T42" fmla="*/ 128 w 211"/>
                  <a:gd name="T43" fmla="*/ 37 h 211"/>
                  <a:gd name="T44" fmla="*/ 116 w 211"/>
                  <a:gd name="T45" fmla="*/ 43 h 211"/>
                  <a:gd name="T46" fmla="*/ 117 w 211"/>
                  <a:gd name="T47" fmla="*/ 50 h 211"/>
                  <a:gd name="T48" fmla="*/ 113 w 211"/>
                  <a:gd name="T49" fmla="*/ 58 h 211"/>
                  <a:gd name="T50" fmla="*/ 110 w 211"/>
                  <a:gd name="T51" fmla="*/ 91 h 211"/>
                  <a:gd name="T52" fmla="*/ 104 w 211"/>
                  <a:gd name="T53" fmla="*/ 97 h 211"/>
                  <a:gd name="T54" fmla="*/ 88 w 211"/>
                  <a:gd name="T55" fmla="*/ 77 h 211"/>
                  <a:gd name="T56" fmla="*/ 57 w 211"/>
                  <a:gd name="T57" fmla="*/ 83 h 211"/>
                  <a:gd name="T58" fmla="*/ 73 w 211"/>
                  <a:gd name="T59" fmla="*/ 89 h 211"/>
                  <a:gd name="T60" fmla="*/ 75 w 211"/>
                  <a:gd name="T61" fmla="*/ 94 h 211"/>
                  <a:gd name="T62" fmla="*/ 63 w 211"/>
                  <a:gd name="T63" fmla="*/ 97 h 211"/>
                  <a:gd name="T64" fmla="*/ 62 w 211"/>
                  <a:gd name="T65" fmla="*/ 105 h 211"/>
                  <a:gd name="T66" fmla="*/ 70 w 211"/>
                  <a:gd name="T67" fmla="*/ 110 h 211"/>
                  <a:gd name="T68" fmla="*/ 84 w 211"/>
                  <a:gd name="T69" fmla="*/ 107 h 211"/>
                  <a:gd name="T70" fmla="*/ 99 w 211"/>
                  <a:gd name="T71" fmla="*/ 114 h 211"/>
                  <a:gd name="T72" fmla="*/ 116 w 211"/>
                  <a:gd name="T73" fmla="*/ 109 h 211"/>
                  <a:gd name="T74" fmla="*/ 118 w 211"/>
                  <a:gd name="T75" fmla="*/ 131 h 211"/>
                  <a:gd name="T76" fmla="*/ 109 w 211"/>
                  <a:gd name="T77" fmla="*/ 159 h 211"/>
                  <a:gd name="T78" fmla="*/ 90 w 211"/>
                  <a:gd name="T79" fmla="*/ 189 h 211"/>
                  <a:gd name="T80" fmla="*/ 82 w 211"/>
                  <a:gd name="T81" fmla="*/ 197 h 211"/>
                  <a:gd name="T82" fmla="*/ 79 w 211"/>
                  <a:gd name="T83" fmla="*/ 181 h 211"/>
                  <a:gd name="T84" fmla="*/ 78 w 211"/>
                  <a:gd name="T85" fmla="*/ 159 h 211"/>
                  <a:gd name="T86" fmla="*/ 63 w 211"/>
                  <a:gd name="T87" fmla="*/ 132 h 211"/>
                  <a:gd name="T88" fmla="*/ 72 w 211"/>
                  <a:gd name="T89" fmla="*/ 125 h 211"/>
                  <a:gd name="T90" fmla="*/ 60 w 211"/>
                  <a:gd name="T91" fmla="*/ 115 h 211"/>
                  <a:gd name="T92" fmla="*/ 55 w 211"/>
                  <a:gd name="T93" fmla="*/ 102 h 211"/>
                  <a:gd name="T94" fmla="*/ 50 w 211"/>
                  <a:gd name="T95" fmla="*/ 89 h 211"/>
                  <a:gd name="T96" fmla="*/ 38 w 211"/>
                  <a:gd name="T97" fmla="*/ 78 h 211"/>
                  <a:gd name="T98" fmla="*/ 37 w 211"/>
                  <a:gd name="T99" fmla="*/ 91 h 211"/>
                  <a:gd name="T100" fmla="*/ 30 w 211"/>
                  <a:gd name="T101" fmla="*/ 91 h 211"/>
                  <a:gd name="T102" fmla="*/ 32 w 211"/>
                  <a:gd name="T103" fmla="*/ 52 h 211"/>
                  <a:gd name="T104" fmla="*/ 20 w 211"/>
                  <a:gd name="T105" fmla="*/ 148 h 211"/>
                  <a:gd name="T106" fmla="*/ 167 w 211"/>
                  <a:gd name="T107" fmla="*/ 185 h 211"/>
                  <a:gd name="T108" fmla="*/ 160 w 211"/>
                  <a:gd name="T109" fmla="*/ 127 h 211"/>
                  <a:gd name="T110" fmla="*/ 184 w 211"/>
                  <a:gd name="T111" fmla="*/ 133 h 211"/>
                  <a:gd name="T112" fmla="*/ 201 w 211"/>
                  <a:gd name="T113" fmla="*/ 146 h 211"/>
                  <a:gd name="T114" fmla="*/ 206 w 211"/>
                  <a:gd name="T115" fmla="*/ 109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11" h="211">
                    <a:moveTo>
                      <a:pt x="196" y="93"/>
                    </a:moveTo>
                    <a:cubicBezTo>
                      <a:pt x="195" y="88"/>
                      <a:pt x="194" y="87"/>
                      <a:pt x="189" y="85"/>
                    </a:cubicBezTo>
                    <a:cubicBezTo>
                      <a:pt x="183" y="84"/>
                      <a:pt x="181" y="81"/>
                      <a:pt x="183" y="76"/>
                    </a:cubicBezTo>
                    <a:cubicBezTo>
                      <a:pt x="184" y="72"/>
                      <a:pt x="186" y="68"/>
                      <a:pt x="187" y="64"/>
                    </a:cubicBezTo>
                    <a:cubicBezTo>
                      <a:pt x="189" y="61"/>
                      <a:pt x="190" y="57"/>
                      <a:pt x="189" y="52"/>
                    </a:cubicBezTo>
                    <a:cubicBezTo>
                      <a:pt x="188" y="48"/>
                      <a:pt x="189" y="44"/>
                      <a:pt x="192" y="41"/>
                    </a:cubicBezTo>
                    <a:cubicBezTo>
                      <a:pt x="189" y="37"/>
                      <a:pt x="186" y="34"/>
                      <a:pt x="182" y="30"/>
                    </a:cubicBezTo>
                    <a:cubicBezTo>
                      <a:pt x="181" y="28"/>
                      <a:pt x="180" y="29"/>
                      <a:pt x="179" y="31"/>
                    </a:cubicBezTo>
                    <a:cubicBezTo>
                      <a:pt x="179" y="32"/>
                      <a:pt x="179" y="33"/>
                      <a:pt x="179" y="33"/>
                    </a:cubicBezTo>
                    <a:cubicBezTo>
                      <a:pt x="178" y="38"/>
                      <a:pt x="174" y="39"/>
                      <a:pt x="170" y="36"/>
                    </a:cubicBezTo>
                    <a:cubicBezTo>
                      <a:pt x="170" y="36"/>
                      <a:pt x="169" y="35"/>
                      <a:pt x="168" y="35"/>
                    </a:cubicBezTo>
                    <a:cubicBezTo>
                      <a:pt x="167" y="34"/>
                      <a:pt x="165" y="34"/>
                      <a:pt x="164" y="34"/>
                    </a:cubicBezTo>
                    <a:cubicBezTo>
                      <a:pt x="160" y="35"/>
                      <a:pt x="159" y="34"/>
                      <a:pt x="159" y="30"/>
                    </a:cubicBezTo>
                    <a:cubicBezTo>
                      <a:pt x="160" y="27"/>
                      <a:pt x="159" y="25"/>
                      <a:pt x="155" y="26"/>
                    </a:cubicBezTo>
                    <a:cubicBezTo>
                      <a:pt x="154" y="26"/>
                      <a:pt x="153" y="26"/>
                      <a:pt x="152" y="26"/>
                    </a:cubicBezTo>
                    <a:cubicBezTo>
                      <a:pt x="149" y="26"/>
                      <a:pt x="147" y="23"/>
                      <a:pt x="148" y="20"/>
                    </a:cubicBezTo>
                    <a:cubicBezTo>
                      <a:pt x="148" y="18"/>
                      <a:pt x="149" y="17"/>
                      <a:pt x="149" y="15"/>
                    </a:cubicBezTo>
                    <a:cubicBezTo>
                      <a:pt x="150" y="14"/>
                      <a:pt x="150" y="12"/>
                      <a:pt x="149" y="11"/>
                    </a:cubicBezTo>
                    <a:cubicBezTo>
                      <a:pt x="147" y="9"/>
                      <a:pt x="144" y="7"/>
                      <a:pt x="141" y="5"/>
                    </a:cubicBezTo>
                    <a:cubicBezTo>
                      <a:pt x="136" y="1"/>
                      <a:pt x="130" y="4"/>
                      <a:pt x="125" y="5"/>
                    </a:cubicBezTo>
                    <a:cubicBezTo>
                      <a:pt x="124" y="9"/>
                      <a:pt x="124" y="10"/>
                      <a:pt x="119" y="9"/>
                    </a:cubicBezTo>
                    <a:cubicBezTo>
                      <a:pt x="114" y="7"/>
                      <a:pt x="110" y="5"/>
                      <a:pt x="106" y="1"/>
                    </a:cubicBezTo>
                    <a:cubicBezTo>
                      <a:pt x="106" y="0"/>
                      <a:pt x="105" y="0"/>
                      <a:pt x="104" y="0"/>
                    </a:cubicBezTo>
                    <a:cubicBezTo>
                      <a:pt x="99" y="1"/>
                      <a:pt x="94" y="1"/>
                      <a:pt x="89" y="2"/>
                    </a:cubicBezTo>
                    <a:cubicBezTo>
                      <a:pt x="88" y="2"/>
                      <a:pt x="87" y="3"/>
                      <a:pt x="87" y="4"/>
                    </a:cubicBezTo>
                    <a:cubicBezTo>
                      <a:pt x="87" y="5"/>
                      <a:pt x="87" y="6"/>
                      <a:pt x="88" y="7"/>
                    </a:cubicBezTo>
                    <a:cubicBezTo>
                      <a:pt x="90" y="7"/>
                      <a:pt x="92" y="7"/>
                      <a:pt x="93" y="6"/>
                    </a:cubicBezTo>
                    <a:cubicBezTo>
                      <a:pt x="95" y="5"/>
                      <a:pt x="97" y="4"/>
                      <a:pt x="99" y="3"/>
                    </a:cubicBezTo>
                    <a:cubicBezTo>
                      <a:pt x="102" y="2"/>
                      <a:pt x="103" y="2"/>
                      <a:pt x="104" y="5"/>
                    </a:cubicBezTo>
                    <a:cubicBezTo>
                      <a:pt x="105" y="8"/>
                      <a:pt x="104" y="11"/>
                      <a:pt x="101" y="13"/>
                    </a:cubicBezTo>
                    <a:cubicBezTo>
                      <a:pt x="98" y="15"/>
                      <a:pt x="94" y="17"/>
                      <a:pt x="90" y="19"/>
                    </a:cubicBezTo>
                    <a:cubicBezTo>
                      <a:pt x="88" y="20"/>
                      <a:pt x="85" y="22"/>
                      <a:pt x="83" y="23"/>
                    </a:cubicBezTo>
                    <a:cubicBezTo>
                      <a:pt x="81" y="25"/>
                      <a:pt x="79" y="27"/>
                      <a:pt x="81" y="30"/>
                    </a:cubicBezTo>
                    <a:cubicBezTo>
                      <a:pt x="82" y="32"/>
                      <a:pt x="85" y="31"/>
                      <a:pt x="87" y="31"/>
                    </a:cubicBezTo>
                    <a:cubicBezTo>
                      <a:pt x="89" y="30"/>
                      <a:pt x="91" y="29"/>
                      <a:pt x="93" y="28"/>
                    </a:cubicBezTo>
                    <a:cubicBezTo>
                      <a:pt x="94" y="27"/>
                      <a:pt x="95" y="26"/>
                      <a:pt x="96" y="25"/>
                    </a:cubicBezTo>
                    <a:cubicBezTo>
                      <a:pt x="98" y="24"/>
                      <a:pt x="99" y="24"/>
                      <a:pt x="100" y="27"/>
                    </a:cubicBezTo>
                    <a:cubicBezTo>
                      <a:pt x="102" y="31"/>
                      <a:pt x="105" y="32"/>
                      <a:pt x="108" y="30"/>
                    </a:cubicBezTo>
                    <a:cubicBezTo>
                      <a:pt x="110" y="29"/>
                      <a:pt x="111" y="27"/>
                      <a:pt x="113" y="26"/>
                    </a:cubicBezTo>
                    <a:cubicBezTo>
                      <a:pt x="116" y="25"/>
                      <a:pt x="118" y="26"/>
                      <a:pt x="118" y="29"/>
                    </a:cubicBezTo>
                    <a:cubicBezTo>
                      <a:pt x="119" y="33"/>
                      <a:pt x="120" y="34"/>
                      <a:pt x="124" y="33"/>
                    </a:cubicBezTo>
                    <a:cubicBezTo>
                      <a:pt x="126" y="33"/>
                      <a:pt x="128" y="33"/>
                      <a:pt x="130" y="32"/>
                    </a:cubicBezTo>
                    <a:cubicBezTo>
                      <a:pt x="130" y="33"/>
                      <a:pt x="131" y="33"/>
                      <a:pt x="131" y="33"/>
                    </a:cubicBezTo>
                    <a:cubicBezTo>
                      <a:pt x="130" y="34"/>
                      <a:pt x="130" y="36"/>
                      <a:pt x="128" y="37"/>
                    </a:cubicBezTo>
                    <a:cubicBezTo>
                      <a:pt x="127" y="39"/>
                      <a:pt x="124" y="40"/>
                      <a:pt x="122" y="41"/>
                    </a:cubicBezTo>
                    <a:cubicBezTo>
                      <a:pt x="119" y="42"/>
                      <a:pt x="116" y="43"/>
                      <a:pt x="116" y="43"/>
                    </a:cubicBezTo>
                    <a:cubicBezTo>
                      <a:pt x="116" y="43"/>
                      <a:pt x="120" y="45"/>
                      <a:pt x="118" y="46"/>
                    </a:cubicBezTo>
                    <a:cubicBezTo>
                      <a:pt x="114" y="47"/>
                      <a:pt x="108" y="53"/>
                      <a:pt x="117" y="50"/>
                    </a:cubicBezTo>
                    <a:cubicBezTo>
                      <a:pt x="118" y="50"/>
                      <a:pt x="120" y="50"/>
                      <a:pt x="122" y="49"/>
                    </a:cubicBezTo>
                    <a:cubicBezTo>
                      <a:pt x="120" y="54"/>
                      <a:pt x="116" y="56"/>
                      <a:pt x="113" y="58"/>
                    </a:cubicBezTo>
                    <a:cubicBezTo>
                      <a:pt x="102" y="64"/>
                      <a:pt x="101" y="79"/>
                      <a:pt x="107" y="86"/>
                    </a:cubicBezTo>
                    <a:cubicBezTo>
                      <a:pt x="108" y="88"/>
                      <a:pt x="109" y="89"/>
                      <a:pt x="110" y="91"/>
                    </a:cubicBezTo>
                    <a:cubicBezTo>
                      <a:pt x="111" y="93"/>
                      <a:pt x="111" y="96"/>
                      <a:pt x="109" y="97"/>
                    </a:cubicBezTo>
                    <a:cubicBezTo>
                      <a:pt x="108" y="98"/>
                      <a:pt x="105" y="97"/>
                      <a:pt x="104" y="97"/>
                    </a:cubicBezTo>
                    <a:cubicBezTo>
                      <a:pt x="101" y="94"/>
                      <a:pt x="98" y="92"/>
                      <a:pt x="96" y="89"/>
                    </a:cubicBezTo>
                    <a:cubicBezTo>
                      <a:pt x="93" y="85"/>
                      <a:pt x="91" y="81"/>
                      <a:pt x="88" y="77"/>
                    </a:cubicBezTo>
                    <a:cubicBezTo>
                      <a:pt x="78" y="66"/>
                      <a:pt x="66" y="68"/>
                      <a:pt x="57" y="77"/>
                    </a:cubicBezTo>
                    <a:cubicBezTo>
                      <a:pt x="54" y="79"/>
                      <a:pt x="55" y="81"/>
                      <a:pt x="57" y="83"/>
                    </a:cubicBezTo>
                    <a:cubicBezTo>
                      <a:pt x="58" y="83"/>
                      <a:pt x="59" y="84"/>
                      <a:pt x="60" y="84"/>
                    </a:cubicBezTo>
                    <a:cubicBezTo>
                      <a:pt x="65" y="86"/>
                      <a:pt x="69" y="88"/>
                      <a:pt x="73" y="89"/>
                    </a:cubicBezTo>
                    <a:cubicBezTo>
                      <a:pt x="74" y="90"/>
                      <a:pt x="75" y="90"/>
                      <a:pt x="76" y="91"/>
                    </a:cubicBezTo>
                    <a:cubicBezTo>
                      <a:pt x="77" y="92"/>
                      <a:pt x="77" y="93"/>
                      <a:pt x="75" y="94"/>
                    </a:cubicBezTo>
                    <a:cubicBezTo>
                      <a:pt x="74" y="95"/>
                      <a:pt x="72" y="95"/>
                      <a:pt x="71" y="95"/>
                    </a:cubicBezTo>
                    <a:cubicBezTo>
                      <a:pt x="68" y="96"/>
                      <a:pt x="65" y="96"/>
                      <a:pt x="63" y="97"/>
                    </a:cubicBezTo>
                    <a:cubicBezTo>
                      <a:pt x="61" y="98"/>
                      <a:pt x="59" y="100"/>
                      <a:pt x="59" y="101"/>
                    </a:cubicBezTo>
                    <a:cubicBezTo>
                      <a:pt x="59" y="102"/>
                      <a:pt x="61" y="104"/>
                      <a:pt x="62" y="105"/>
                    </a:cubicBezTo>
                    <a:cubicBezTo>
                      <a:pt x="63" y="106"/>
                      <a:pt x="64" y="106"/>
                      <a:pt x="65" y="107"/>
                    </a:cubicBezTo>
                    <a:cubicBezTo>
                      <a:pt x="67" y="108"/>
                      <a:pt x="69" y="109"/>
                      <a:pt x="70" y="110"/>
                    </a:cubicBezTo>
                    <a:cubicBezTo>
                      <a:pt x="72" y="113"/>
                      <a:pt x="74" y="113"/>
                      <a:pt x="76" y="112"/>
                    </a:cubicBezTo>
                    <a:cubicBezTo>
                      <a:pt x="79" y="110"/>
                      <a:pt x="81" y="109"/>
                      <a:pt x="84" y="107"/>
                    </a:cubicBezTo>
                    <a:cubicBezTo>
                      <a:pt x="87" y="105"/>
                      <a:pt x="87" y="105"/>
                      <a:pt x="89" y="108"/>
                    </a:cubicBezTo>
                    <a:cubicBezTo>
                      <a:pt x="91" y="112"/>
                      <a:pt x="94" y="115"/>
                      <a:pt x="99" y="114"/>
                    </a:cubicBezTo>
                    <a:cubicBezTo>
                      <a:pt x="102" y="114"/>
                      <a:pt x="106" y="112"/>
                      <a:pt x="109" y="111"/>
                    </a:cubicBezTo>
                    <a:cubicBezTo>
                      <a:pt x="111" y="110"/>
                      <a:pt x="113" y="109"/>
                      <a:pt x="116" y="109"/>
                    </a:cubicBezTo>
                    <a:cubicBezTo>
                      <a:pt x="121" y="108"/>
                      <a:pt x="124" y="112"/>
                      <a:pt x="124" y="118"/>
                    </a:cubicBezTo>
                    <a:cubicBezTo>
                      <a:pt x="125" y="124"/>
                      <a:pt x="122" y="128"/>
                      <a:pt x="118" y="131"/>
                    </a:cubicBezTo>
                    <a:cubicBezTo>
                      <a:pt x="114" y="135"/>
                      <a:pt x="112" y="139"/>
                      <a:pt x="114" y="145"/>
                    </a:cubicBezTo>
                    <a:cubicBezTo>
                      <a:pt x="116" y="150"/>
                      <a:pt x="114" y="155"/>
                      <a:pt x="109" y="159"/>
                    </a:cubicBezTo>
                    <a:cubicBezTo>
                      <a:pt x="106" y="162"/>
                      <a:pt x="103" y="164"/>
                      <a:pt x="99" y="167"/>
                    </a:cubicBezTo>
                    <a:cubicBezTo>
                      <a:pt x="95" y="169"/>
                      <a:pt x="89" y="184"/>
                      <a:pt x="90" y="189"/>
                    </a:cubicBezTo>
                    <a:cubicBezTo>
                      <a:pt x="90" y="190"/>
                      <a:pt x="91" y="191"/>
                      <a:pt x="90" y="192"/>
                    </a:cubicBezTo>
                    <a:cubicBezTo>
                      <a:pt x="90" y="197"/>
                      <a:pt x="87" y="196"/>
                      <a:pt x="82" y="197"/>
                    </a:cubicBezTo>
                    <a:cubicBezTo>
                      <a:pt x="79" y="198"/>
                      <a:pt x="80" y="192"/>
                      <a:pt x="79" y="189"/>
                    </a:cubicBezTo>
                    <a:cubicBezTo>
                      <a:pt x="78" y="186"/>
                      <a:pt x="78" y="183"/>
                      <a:pt x="79" y="181"/>
                    </a:cubicBezTo>
                    <a:cubicBezTo>
                      <a:pt x="79" y="178"/>
                      <a:pt x="81" y="176"/>
                      <a:pt x="81" y="173"/>
                    </a:cubicBezTo>
                    <a:cubicBezTo>
                      <a:pt x="83" y="168"/>
                      <a:pt x="82" y="163"/>
                      <a:pt x="78" y="159"/>
                    </a:cubicBezTo>
                    <a:cubicBezTo>
                      <a:pt x="76" y="158"/>
                      <a:pt x="74" y="156"/>
                      <a:pt x="73" y="154"/>
                    </a:cubicBezTo>
                    <a:cubicBezTo>
                      <a:pt x="66" y="148"/>
                      <a:pt x="63" y="141"/>
                      <a:pt x="63" y="132"/>
                    </a:cubicBezTo>
                    <a:cubicBezTo>
                      <a:pt x="63" y="128"/>
                      <a:pt x="65" y="126"/>
                      <a:pt x="69" y="126"/>
                    </a:cubicBezTo>
                    <a:cubicBezTo>
                      <a:pt x="70" y="126"/>
                      <a:pt x="71" y="125"/>
                      <a:pt x="72" y="125"/>
                    </a:cubicBezTo>
                    <a:cubicBezTo>
                      <a:pt x="71" y="122"/>
                      <a:pt x="70" y="120"/>
                      <a:pt x="66" y="120"/>
                    </a:cubicBezTo>
                    <a:cubicBezTo>
                      <a:pt x="63" y="120"/>
                      <a:pt x="61" y="118"/>
                      <a:pt x="60" y="115"/>
                    </a:cubicBezTo>
                    <a:cubicBezTo>
                      <a:pt x="59" y="114"/>
                      <a:pt x="59" y="112"/>
                      <a:pt x="59" y="111"/>
                    </a:cubicBezTo>
                    <a:cubicBezTo>
                      <a:pt x="57" y="108"/>
                      <a:pt x="57" y="104"/>
                      <a:pt x="55" y="102"/>
                    </a:cubicBezTo>
                    <a:cubicBezTo>
                      <a:pt x="53" y="99"/>
                      <a:pt x="52" y="97"/>
                      <a:pt x="52" y="94"/>
                    </a:cubicBezTo>
                    <a:cubicBezTo>
                      <a:pt x="52" y="92"/>
                      <a:pt x="51" y="91"/>
                      <a:pt x="50" y="89"/>
                    </a:cubicBezTo>
                    <a:cubicBezTo>
                      <a:pt x="47" y="87"/>
                      <a:pt x="45" y="84"/>
                      <a:pt x="42" y="82"/>
                    </a:cubicBezTo>
                    <a:cubicBezTo>
                      <a:pt x="41" y="81"/>
                      <a:pt x="40" y="80"/>
                      <a:pt x="38" y="78"/>
                    </a:cubicBezTo>
                    <a:cubicBezTo>
                      <a:pt x="38" y="81"/>
                      <a:pt x="38" y="83"/>
                      <a:pt x="38" y="84"/>
                    </a:cubicBezTo>
                    <a:cubicBezTo>
                      <a:pt x="38" y="86"/>
                      <a:pt x="38" y="89"/>
                      <a:pt x="37" y="91"/>
                    </a:cubicBezTo>
                    <a:cubicBezTo>
                      <a:pt x="37" y="92"/>
                      <a:pt x="35" y="94"/>
                      <a:pt x="34" y="94"/>
                    </a:cubicBezTo>
                    <a:cubicBezTo>
                      <a:pt x="33" y="94"/>
                      <a:pt x="31" y="92"/>
                      <a:pt x="30" y="91"/>
                    </a:cubicBezTo>
                    <a:cubicBezTo>
                      <a:pt x="30" y="89"/>
                      <a:pt x="30" y="86"/>
                      <a:pt x="30" y="84"/>
                    </a:cubicBezTo>
                    <a:cubicBezTo>
                      <a:pt x="32" y="73"/>
                      <a:pt x="33" y="62"/>
                      <a:pt x="32" y="52"/>
                    </a:cubicBezTo>
                    <a:cubicBezTo>
                      <a:pt x="32" y="48"/>
                      <a:pt x="31" y="44"/>
                      <a:pt x="30" y="39"/>
                    </a:cubicBezTo>
                    <a:cubicBezTo>
                      <a:pt x="10" y="64"/>
                      <a:pt x="0" y="108"/>
                      <a:pt x="20" y="148"/>
                    </a:cubicBezTo>
                    <a:cubicBezTo>
                      <a:pt x="42" y="190"/>
                      <a:pt x="89" y="211"/>
                      <a:pt x="135" y="199"/>
                    </a:cubicBezTo>
                    <a:cubicBezTo>
                      <a:pt x="147" y="196"/>
                      <a:pt x="158" y="191"/>
                      <a:pt x="167" y="185"/>
                    </a:cubicBezTo>
                    <a:cubicBezTo>
                      <a:pt x="162" y="183"/>
                      <a:pt x="155" y="180"/>
                      <a:pt x="154" y="161"/>
                    </a:cubicBezTo>
                    <a:cubicBezTo>
                      <a:pt x="153" y="133"/>
                      <a:pt x="157" y="127"/>
                      <a:pt x="160" y="127"/>
                    </a:cubicBezTo>
                    <a:cubicBezTo>
                      <a:pt x="162" y="127"/>
                      <a:pt x="164" y="126"/>
                      <a:pt x="172" y="134"/>
                    </a:cubicBezTo>
                    <a:cubicBezTo>
                      <a:pt x="179" y="143"/>
                      <a:pt x="183" y="139"/>
                      <a:pt x="184" y="133"/>
                    </a:cubicBezTo>
                    <a:cubicBezTo>
                      <a:pt x="184" y="127"/>
                      <a:pt x="190" y="118"/>
                      <a:pt x="193" y="127"/>
                    </a:cubicBezTo>
                    <a:cubicBezTo>
                      <a:pt x="194" y="133"/>
                      <a:pt x="198" y="141"/>
                      <a:pt x="201" y="146"/>
                    </a:cubicBezTo>
                    <a:cubicBezTo>
                      <a:pt x="207" y="135"/>
                      <a:pt x="210" y="123"/>
                      <a:pt x="211" y="111"/>
                    </a:cubicBezTo>
                    <a:cubicBezTo>
                      <a:pt x="209" y="110"/>
                      <a:pt x="208" y="110"/>
                      <a:pt x="206" y="109"/>
                    </a:cubicBezTo>
                    <a:cubicBezTo>
                      <a:pt x="200" y="106"/>
                      <a:pt x="196" y="101"/>
                      <a:pt x="196" y="9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35" tIns="45718" rIns="91435" bIns="45718"/>
              <a:lstStyle/>
              <a:p>
                <a:pPr defTabSz="914259">
                  <a:lnSpc>
                    <a:spcPct val="150000"/>
                  </a:lnSpc>
                  <a:defRPr/>
                </a:pPr>
                <a:endParaRPr lang="id-ID" sz="758" dirty="0"/>
              </a:p>
            </p:txBody>
          </p:sp>
          <p:sp>
            <p:nvSpPr>
              <p:cNvPr id="8" name="Freeform 35"/>
              <p:cNvSpPr>
                <a:spLocks noEditPoints="1"/>
              </p:cNvSpPr>
              <p:nvPr/>
            </p:nvSpPr>
            <p:spPr bwMode="auto">
              <a:xfrm>
                <a:off x="7275513" y="5302250"/>
                <a:ext cx="1012825" cy="1012825"/>
              </a:xfrm>
              <a:custGeom>
                <a:avLst/>
                <a:gdLst>
                  <a:gd name="T0" fmla="*/ 176 w 352"/>
                  <a:gd name="T1" fmla="*/ 0 h 352"/>
                  <a:gd name="T2" fmla="*/ 0 w 352"/>
                  <a:gd name="T3" fmla="*/ 176 h 352"/>
                  <a:gd name="T4" fmla="*/ 176 w 352"/>
                  <a:gd name="T5" fmla="*/ 352 h 352"/>
                  <a:gd name="T6" fmla="*/ 352 w 352"/>
                  <a:gd name="T7" fmla="*/ 176 h 352"/>
                  <a:gd name="T8" fmla="*/ 176 w 352"/>
                  <a:gd name="T9" fmla="*/ 0 h 352"/>
                  <a:gd name="T10" fmla="*/ 258 w 352"/>
                  <a:gd name="T11" fmla="*/ 261 h 352"/>
                  <a:gd name="T12" fmla="*/ 188 w 352"/>
                  <a:gd name="T13" fmla="*/ 294 h 352"/>
                  <a:gd name="T14" fmla="*/ 96 w 352"/>
                  <a:gd name="T15" fmla="*/ 263 h 352"/>
                  <a:gd name="T16" fmla="*/ 59 w 352"/>
                  <a:gd name="T17" fmla="*/ 189 h 352"/>
                  <a:gd name="T18" fmla="*/ 157 w 352"/>
                  <a:gd name="T19" fmla="*/ 60 h 352"/>
                  <a:gd name="T20" fmla="*/ 175 w 352"/>
                  <a:gd name="T21" fmla="*/ 58 h 352"/>
                  <a:gd name="T22" fmla="*/ 176 w 352"/>
                  <a:gd name="T23" fmla="*/ 58 h 352"/>
                  <a:gd name="T24" fmla="*/ 196 w 352"/>
                  <a:gd name="T25" fmla="*/ 60 h 352"/>
                  <a:gd name="T26" fmla="*/ 272 w 352"/>
                  <a:gd name="T27" fmla="*/ 108 h 352"/>
                  <a:gd name="T28" fmla="*/ 293 w 352"/>
                  <a:gd name="T29" fmla="*/ 162 h 352"/>
                  <a:gd name="T30" fmla="*/ 258 w 352"/>
                  <a:gd name="T31" fmla="*/ 261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52" h="352">
                    <a:moveTo>
                      <a:pt x="176" y="0"/>
                    </a:moveTo>
                    <a:cubicBezTo>
                      <a:pt x="79" y="0"/>
                      <a:pt x="0" y="79"/>
                      <a:pt x="0" y="176"/>
                    </a:cubicBezTo>
                    <a:cubicBezTo>
                      <a:pt x="0" y="273"/>
                      <a:pt x="79" y="352"/>
                      <a:pt x="176" y="352"/>
                    </a:cubicBezTo>
                    <a:cubicBezTo>
                      <a:pt x="273" y="352"/>
                      <a:pt x="352" y="273"/>
                      <a:pt x="352" y="176"/>
                    </a:cubicBezTo>
                    <a:cubicBezTo>
                      <a:pt x="352" y="79"/>
                      <a:pt x="273" y="0"/>
                      <a:pt x="176" y="0"/>
                    </a:cubicBezTo>
                    <a:close/>
                    <a:moveTo>
                      <a:pt x="258" y="261"/>
                    </a:moveTo>
                    <a:cubicBezTo>
                      <a:pt x="238" y="280"/>
                      <a:pt x="215" y="291"/>
                      <a:pt x="188" y="294"/>
                    </a:cubicBezTo>
                    <a:cubicBezTo>
                      <a:pt x="153" y="297"/>
                      <a:pt x="122" y="287"/>
                      <a:pt x="96" y="263"/>
                    </a:cubicBezTo>
                    <a:cubicBezTo>
                      <a:pt x="75" y="243"/>
                      <a:pt x="62" y="218"/>
                      <a:pt x="59" y="189"/>
                    </a:cubicBezTo>
                    <a:cubicBezTo>
                      <a:pt x="52" y="127"/>
                      <a:pt x="96" y="69"/>
                      <a:pt x="157" y="60"/>
                    </a:cubicBezTo>
                    <a:cubicBezTo>
                      <a:pt x="163" y="59"/>
                      <a:pt x="169" y="59"/>
                      <a:pt x="175" y="58"/>
                    </a:cubicBezTo>
                    <a:cubicBezTo>
                      <a:pt x="176" y="58"/>
                      <a:pt x="176" y="58"/>
                      <a:pt x="176" y="58"/>
                    </a:cubicBezTo>
                    <a:cubicBezTo>
                      <a:pt x="183" y="59"/>
                      <a:pt x="189" y="59"/>
                      <a:pt x="196" y="60"/>
                    </a:cubicBezTo>
                    <a:cubicBezTo>
                      <a:pt x="227" y="66"/>
                      <a:pt x="253" y="82"/>
                      <a:pt x="272" y="108"/>
                    </a:cubicBezTo>
                    <a:cubicBezTo>
                      <a:pt x="283" y="124"/>
                      <a:pt x="291" y="142"/>
                      <a:pt x="293" y="162"/>
                    </a:cubicBezTo>
                    <a:cubicBezTo>
                      <a:pt x="297" y="200"/>
                      <a:pt x="286" y="234"/>
                      <a:pt x="258" y="26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35" tIns="45718" rIns="91435" bIns="45718"/>
              <a:lstStyle/>
              <a:p>
                <a:pPr defTabSz="914259">
                  <a:lnSpc>
                    <a:spcPct val="150000"/>
                  </a:lnSpc>
                  <a:defRPr/>
                </a:pPr>
                <a:endParaRPr lang="id-ID" sz="758"/>
              </a:p>
            </p:txBody>
          </p:sp>
        </p:grpSp>
        <p:sp>
          <p:nvSpPr>
            <p:cNvPr id="15" name="Text Box 10"/>
            <p:cNvSpPr txBox="1">
              <a:spLocks noChangeArrowheads="1"/>
            </p:cNvSpPr>
            <p:nvPr/>
          </p:nvSpPr>
          <p:spPr bwMode="auto">
            <a:xfrm>
              <a:off x="7124653" y="2008885"/>
              <a:ext cx="2115814" cy="10970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56" tIns="30478" rIns="60956" bIns="3047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High-Dynamic Range</a:t>
              </a:r>
              <a:endPara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05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可以提供更多的动态范围与图像细节。根据不同的曝光时间的</a:t>
              </a:r>
              <a:r>
                <a:rPr lang="en-US" altLang="zh-CN" sz="105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LDR(Low-Dynamic Range)</a:t>
              </a:r>
              <a:r>
                <a:rPr lang="zh-CN" altLang="en-US" sz="105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图像，利用每个曝光时间对应最佳细节的</a:t>
              </a:r>
              <a:r>
                <a:rPr lang="en-US" altLang="zh-CN" sz="105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LDR</a:t>
              </a:r>
              <a:r>
                <a:rPr lang="zh-CN" altLang="en-US" sz="105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图像合成</a:t>
              </a:r>
              <a:r>
                <a:rPr lang="en-US" altLang="zh-CN" sz="105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HDR</a:t>
              </a:r>
              <a:r>
                <a:rPr lang="zh-CN" altLang="en-US" sz="105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图像。</a:t>
              </a:r>
              <a:endParaRPr lang="zh-CN" altLang="en-US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7" name="组合 26"/>
          <p:cNvGrpSpPr>
            <a:grpSpLocks/>
          </p:cNvGrpSpPr>
          <p:nvPr/>
        </p:nvGrpSpPr>
        <p:grpSpPr bwMode="auto">
          <a:xfrm>
            <a:off x="8418867" y="4074171"/>
            <a:ext cx="2861577" cy="920085"/>
            <a:chOff x="6597339" y="3205806"/>
            <a:chExt cx="2145995" cy="689766"/>
          </a:xfrm>
        </p:grpSpPr>
        <p:grpSp>
          <p:nvGrpSpPr>
            <p:cNvPr id="9" name="Group 92"/>
            <p:cNvGrpSpPr>
              <a:grpSpLocks noChangeAspect="1"/>
            </p:cNvGrpSpPr>
            <p:nvPr/>
          </p:nvGrpSpPr>
          <p:grpSpPr>
            <a:xfrm>
              <a:off x="6597339" y="3205806"/>
              <a:ext cx="432000" cy="432833"/>
              <a:chOff x="4427538" y="3192463"/>
              <a:chExt cx="823913" cy="825500"/>
            </a:xfrm>
            <a:solidFill>
              <a:schemeClr val="accent1"/>
            </a:solidFill>
          </p:grpSpPr>
          <p:sp>
            <p:nvSpPr>
              <p:cNvPr id="10" name="Oval 23"/>
              <p:cNvSpPr>
                <a:spLocks noChangeArrowheads="1"/>
              </p:cNvSpPr>
              <p:nvPr/>
            </p:nvSpPr>
            <p:spPr bwMode="auto">
              <a:xfrm>
                <a:off x="4813301" y="3825875"/>
                <a:ext cx="57150" cy="57150"/>
              </a:xfrm>
              <a:prstGeom prst="ellipse">
                <a:avLst/>
              </a:prstGeom>
              <a:solidFill>
                <a:srgbClr val="EC2D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35" tIns="45718" rIns="91435" bIns="45718"/>
              <a:lstStyle/>
              <a:p>
                <a:pPr defTabSz="914259">
                  <a:lnSpc>
                    <a:spcPct val="150000"/>
                  </a:lnSpc>
                  <a:defRPr/>
                </a:pPr>
                <a:endParaRPr lang="id-ID" sz="758"/>
              </a:p>
            </p:txBody>
          </p:sp>
          <p:sp>
            <p:nvSpPr>
              <p:cNvPr id="11" name="Rectangle 24"/>
              <p:cNvSpPr>
                <a:spLocks noChangeArrowheads="1"/>
              </p:cNvSpPr>
              <p:nvPr/>
            </p:nvSpPr>
            <p:spPr bwMode="auto">
              <a:xfrm>
                <a:off x="4784726" y="3352800"/>
                <a:ext cx="115888" cy="15875"/>
              </a:xfrm>
              <a:prstGeom prst="rect">
                <a:avLst/>
              </a:prstGeom>
              <a:solidFill>
                <a:srgbClr val="EC2D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35" tIns="45718" rIns="91435" bIns="45718"/>
              <a:lstStyle/>
              <a:p>
                <a:pPr defTabSz="914259">
                  <a:lnSpc>
                    <a:spcPct val="150000"/>
                  </a:lnSpc>
                  <a:defRPr/>
                </a:pPr>
                <a:endParaRPr lang="id-ID" sz="758"/>
              </a:p>
            </p:txBody>
          </p:sp>
          <p:sp>
            <p:nvSpPr>
              <p:cNvPr id="12" name="Freeform 25"/>
              <p:cNvSpPr>
                <a:spLocks noEditPoints="1"/>
              </p:cNvSpPr>
              <p:nvPr/>
            </p:nvSpPr>
            <p:spPr bwMode="auto">
              <a:xfrm>
                <a:off x="4427538" y="3192463"/>
                <a:ext cx="823913" cy="825500"/>
              </a:xfrm>
              <a:custGeom>
                <a:avLst/>
                <a:gdLst>
                  <a:gd name="T0" fmla="*/ 143 w 286"/>
                  <a:gd name="T1" fmla="*/ 0 h 287"/>
                  <a:gd name="T2" fmla="*/ 0 w 286"/>
                  <a:gd name="T3" fmla="*/ 143 h 287"/>
                  <a:gd name="T4" fmla="*/ 143 w 286"/>
                  <a:gd name="T5" fmla="*/ 287 h 287"/>
                  <a:gd name="T6" fmla="*/ 286 w 286"/>
                  <a:gd name="T7" fmla="*/ 143 h 287"/>
                  <a:gd name="T8" fmla="*/ 143 w 286"/>
                  <a:gd name="T9" fmla="*/ 0 h 287"/>
                  <a:gd name="T10" fmla="*/ 201 w 286"/>
                  <a:gd name="T11" fmla="*/ 234 h 287"/>
                  <a:gd name="T12" fmla="*/ 187 w 286"/>
                  <a:gd name="T13" fmla="*/ 248 h 287"/>
                  <a:gd name="T14" fmla="*/ 101 w 286"/>
                  <a:gd name="T15" fmla="*/ 248 h 287"/>
                  <a:gd name="T16" fmla="*/ 87 w 286"/>
                  <a:gd name="T17" fmla="*/ 234 h 287"/>
                  <a:gd name="T18" fmla="*/ 87 w 286"/>
                  <a:gd name="T19" fmla="*/ 60 h 287"/>
                  <a:gd name="T20" fmla="*/ 101 w 286"/>
                  <a:gd name="T21" fmla="*/ 46 h 287"/>
                  <a:gd name="T22" fmla="*/ 187 w 286"/>
                  <a:gd name="T23" fmla="*/ 46 h 287"/>
                  <a:gd name="T24" fmla="*/ 201 w 286"/>
                  <a:gd name="T25" fmla="*/ 60 h 287"/>
                  <a:gd name="T26" fmla="*/ 201 w 286"/>
                  <a:gd name="T27" fmla="*/ 234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6" h="287">
                    <a:moveTo>
                      <a:pt x="143" y="0"/>
                    </a:moveTo>
                    <a:cubicBezTo>
                      <a:pt x="64" y="0"/>
                      <a:pt x="0" y="64"/>
                      <a:pt x="0" y="143"/>
                    </a:cubicBezTo>
                    <a:cubicBezTo>
                      <a:pt x="0" y="222"/>
                      <a:pt x="64" y="287"/>
                      <a:pt x="143" y="287"/>
                    </a:cubicBezTo>
                    <a:cubicBezTo>
                      <a:pt x="222" y="287"/>
                      <a:pt x="286" y="222"/>
                      <a:pt x="286" y="143"/>
                    </a:cubicBezTo>
                    <a:cubicBezTo>
                      <a:pt x="286" y="64"/>
                      <a:pt x="222" y="0"/>
                      <a:pt x="143" y="0"/>
                    </a:cubicBezTo>
                    <a:close/>
                    <a:moveTo>
                      <a:pt x="201" y="234"/>
                    </a:moveTo>
                    <a:cubicBezTo>
                      <a:pt x="201" y="242"/>
                      <a:pt x="195" y="248"/>
                      <a:pt x="187" y="248"/>
                    </a:cubicBezTo>
                    <a:cubicBezTo>
                      <a:pt x="101" y="248"/>
                      <a:pt x="101" y="248"/>
                      <a:pt x="101" y="248"/>
                    </a:cubicBezTo>
                    <a:cubicBezTo>
                      <a:pt x="93" y="248"/>
                      <a:pt x="87" y="242"/>
                      <a:pt x="87" y="234"/>
                    </a:cubicBezTo>
                    <a:cubicBezTo>
                      <a:pt x="87" y="60"/>
                      <a:pt x="87" y="60"/>
                      <a:pt x="87" y="60"/>
                    </a:cubicBezTo>
                    <a:cubicBezTo>
                      <a:pt x="87" y="52"/>
                      <a:pt x="93" y="46"/>
                      <a:pt x="101" y="46"/>
                    </a:cubicBezTo>
                    <a:cubicBezTo>
                      <a:pt x="187" y="46"/>
                      <a:pt x="187" y="46"/>
                      <a:pt x="187" y="46"/>
                    </a:cubicBezTo>
                    <a:cubicBezTo>
                      <a:pt x="195" y="46"/>
                      <a:pt x="201" y="52"/>
                      <a:pt x="201" y="60"/>
                    </a:cubicBezTo>
                    <a:lnTo>
                      <a:pt x="201" y="23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35" tIns="45718" rIns="91435" bIns="45718"/>
              <a:lstStyle/>
              <a:p>
                <a:pPr defTabSz="914259">
                  <a:lnSpc>
                    <a:spcPct val="150000"/>
                  </a:lnSpc>
                  <a:defRPr/>
                </a:pPr>
                <a:endParaRPr lang="id-ID" sz="758"/>
              </a:p>
            </p:txBody>
          </p:sp>
          <p:sp>
            <p:nvSpPr>
              <p:cNvPr id="13" name="Oval 26"/>
              <p:cNvSpPr>
                <a:spLocks noChangeArrowheads="1"/>
              </p:cNvSpPr>
              <p:nvPr/>
            </p:nvSpPr>
            <p:spPr bwMode="auto">
              <a:xfrm>
                <a:off x="4926013" y="3351213"/>
                <a:ext cx="22225" cy="19050"/>
              </a:xfrm>
              <a:prstGeom prst="ellipse">
                <a:avLst/>
              </a:prstGeom>
              <a:solidFill>
                <a:srgbClr val="EC2D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35" tIns="45718" rIns="91435" bIns="45718"/>
              <a:lstStyle/>
              <a:p>
                <a:pPr defTabSz="914259">
                  <a:lnSpc>
                    <a:spcPct val="150000"/>
                  </a:lnSpc>
                  <a:defRPr/>
                </a:pPr>
                <a:endParaRPr lang="id-ID" sz="758"/>
              </a:p>
            </p:txBody>
          </p:sp>
          <p:sp>
            <p:nvSpPr>
              <p:cNvPr id="14" name="Rectangle 27"/>
              <p:cNvSpPr>
                <a:spLocks noChangeArrowheads="1"/>
              </p:cNvSpPr>
              <p:nvPr/>
            </p:nvSpPr>
            <p:spPr bwMode="auto">
              <a:xfrm>
                <a:off x="4710113" y="3397250"/>
                <a:ext cx="265113" cy="40005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35" tIns="45718" rIns="91435" bIns="45718"/>
              <a:lstStyle/>
              <a:p>
                <a:pPr defTabSz="914259">
                  <a:lnSpc>
                    <a:spcPct val="150000"/>
                  </a:lnSpc>
                  <a:defRPr/>
                </a:pPr>
                <a:endParaRPr lang="id-ID" sz="758"/>
              </a:p>
            </p:txBody>
          </p:sp>
        </p:grpSp>
        <p:sp>
          <p:nvSpPr>
            <p:cNvPr id="16" name="Text Box 10"/>
            <p:cNvSpPr txBox="1">
              <a:spLocks noChangeArrowheads="1"/>
            </p:cNvSpPr>
            <p:nvPr/>
          </p:nvSpPr>
          <p:spPr bwMode="auto">
            <a:xfrm>
              <a:off x="7137012" y="3289902"/>
              <a:ext cx="1606322" cy="6056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0956" tIns="30478" rIns="60956" bIns="3047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HDR</a:t>
              </a:r>
              <a:r>
                <a:rPr lang="zh-CN" altLang="en-US" sz="2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的特点</a:t>
              </a:r>
              <a:endParaRPr lang="zh-CN" altLang="en-US" sz="1327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艳丽！细节！挑战逆光！</a:t>
              </a:r>
            </a:p>
          </p:txBody>
        </p:sp>
      </p:grpSp>
      <p:grpSp>
        <p:nvGrpSpPr>
          <p:cNvPr id="28" name="组合 27"/>
          <p:cNvGrpSpPr>
            <a:grpSpLocks/>
          </p:cNvGrpSpPr>
          <p:nvPr/>
        </p:nvGrpSpPr>
        <p:grpSpPr bwMode="auto">
          <a:xfrm>
            <a:off x="648818" y="1668638"/>
            <a:ext cx="2986452" cy="1369648"/>
            <a:chOff x="189578" y="1904534"/>
            <a:chExt cx="2239866" cy="1027344"/>
          </a:xfrm>
        </p:grpSpPr>
        <p:sp>
          <p:nvSpPr>
            <p:cNvPr id="34831" name="Freeform 31"/>
            <p:cNvSpPr>
              <a:spLocks noChangeAspect="1" noEditPoints="1"/>
            </p:cNvSpPr>
            <p:nvPr/>
          </p:nvSpPr>
          <p:spPr bwMode="auto">
            <a:xfrm>
              <a:off x="1997444" y="1904534"/>
              <a:ext cx="432000" cy="432851"/>
            </a:xfrm>
            <a:custGeom>
              <a:avLst/>
              <a:gdLst>
                <a:gd name="T0" fmla="*/ 216000 w 280"/>
                <a:gd name="T1" fmla="*/ 0 h 280"/>
                <a:gd name="T2" fmla="*/ 0 w 280"/>
                <a:gd name="T3" fmla="*/ 216426 h 280"/>
                <a:gd name="T4" fmla="*/ 216000 w 280"/>
                <a:gd name="T5" fmla="*/ 432851 h 280"/>
                <a:gd name="T6" fmla="*/ 432000 w 280"/>
                <a:gd name="T7" fmla="*/ 216426 h 280"/>
                <a:gd name="T8" fmla="*/ 216000 w 280"/>
                <a:gd name="T9" fmla="*/ 0 h 280"/>
                <a:gd name="T10" fmla="*/ 285429 w 280"/>
                <a:gd name="T11" fmla="*/ 106667 h 280"/>
                <a:gd name="T12" fmla="*/ 325543 w 280"/>
                <a:gd name="T13" fmla="*/ 146860 h 280"/>
                <a:gd name="T14" fmla="*/ 285429 w 280"/>
                <a:gd name="T15" fmla="*/ 188599 h 280"/>
                <a:gd name="T16" fmla="*/ 268457 w 280"/>
                <a:gd name="T17" fmla="*/ 183962 h 280"/>
                <a:gd name="T18" fmla="*/ 243771 w 280"/>
                <a:gd name="T19" fmla="*/ 146860 h 280"/>
                <a:gd name="T20" fmla="*/ 285429 w 280"/>
                <a:gd name="T21" fmla="*/ 106667 h 280"/>
                <a:gd name="T22" fmla="*/ 217543 w 280"/>
                <a:gd name="T23" fmla="*/ 148406 h 280"/>
                <a:gd name="T24" fmla="*/ 257657 w 280"/>
                <a:gd name="T25" fmla="*/ 190145 h 280"/>
                <a:gd name="T26" fmla="*/ 217543 w 280"/>
                <a:gd name="T27" fmla="*/ 230339 h 280"/>
                <a:gd name="T28" fmla="*/ 177429 w 280"/>
                <a:gd name="T29" fmla="*/ 190145 h 280"/>
                <a:gd name="T30" fmla="*/ 217543 w 280"/>
                <a:gd name="T31" fmla="*/ 148406 h 280"/>
                <a:gd name="T32" fmla="*/ 146571 w 280"/>
                <a:gd name="T33" fmla="*/ 106667 h 280"/>
                <a:gd name="T34" fmla="*/ 186686 w 280"/>
                <a:gd name="T35" fmla="*/ 146860 h 280"/>
                <a:gd name="T36" fmla="*/ 186686 w 280"/>
                <a:gd name="T37" fmla="*/ 149952 h 280"/>
                <a:gd name="T38" fmla="*/ 168171 w 280"/>
                <a:gd name="T39" fmla="*/ 182416 h 280"/>
                <a:gd name="T40" fmla="*/ 146571 w 280"/>
                <a:gd name="T41" fmla="*/ 188599 h 280"/>
                <a:gd name="T42" fmla="*/ 104914 w 280"/>
                <a:gd name="T43" fmla="*/ 146860 h 280"/>
                <a:gd name="T44" fmla="*/ 146571 w 280"/>
                <a:gd name="T45" fmla="*/ 106667 h 280"/>
                <a:gd name="T46" fmla="*/ 138857 w 280"/>
                <a:gd name="T47" fmla="*/ 298358 h 280"/>
                <a:gd name="T48" fmla="*/ 80229 w 280"/>
                <a:gd name="T49" fmla="*/ 287537 h 280"/>
                <a:gd name="T50" fmla="*/ 77143 w 280"/>
                <a:gd name="T51" fmla="*/ 285991 h 280"/>
                <a:gd name="T52" fmla="*/ 77143 w 280"/>
                <a:gd name="T53" fmla="*/ 285991 h 280"/>
                <a:gd name="T54" fmla="*/ 77143 w 280"/>
                <a:gd name="T55" fmla="*/ 242706 h 280"/>
                <a:gd name="T56" fmla="*/ 129600 w 280"/>
                <a:gd name="T57" fmla="*/ 191691 h 280"/>
                <a:gd name="T58" fmla="*/ 163543 w 280"/>
                <a:gd name="T59" fmla="*/ 191691 h 280"/>
                <a:gd name="T60" fmla="*/ 166629 w 280"/>
                <a:gd name="T61" fmla="*/ 191691 h 280"/>
                <a:gd name="T62" fmla="*/ 182057 w 280"/>
                <a:gd name="T63" fmla="*/ 225701 h 280"/>
                <a:gd name="T64" fmla="*/ 138857 w 280"/>
                <a:gd name="T65" fmla="*/ 285991 h 280"/>
                <a:gd name="T66" fmla="*/ 138857 w 280"/>
                <a:gd name="T67" fmla="*/ 298358 h 280"/>
                <a:gd name="T68" fmla="*/ 286971 w 280"/>
                <a:gd name="T69" fmla="*/ 327730 h 280"/>
                <a:gd name="T70" fmla="*/ 286971 w 280"/>
                <a:gd name="T71" fmla="*/ 327730 h 280"/>
                <a:gd name="T72" fmla="*/ 283886 w 280"/>
                <a:gd name="T73" fmla="*/ 329276 h 280"/>
                <a:gd name="T74" fmla="*/ 222171 w 280"/>
                <a:gd name="T75" fmla="*/ 340097 h 280"/>
                <a:gd name="T76" fmla="*/ 151200 w 280"/>
                <a:gd name="T77" fmla="*/ 329276 h 280"/>
                <a:gd name="T78" fmla="*/ 148114 w 280"/>
                <a:gd name="T79" fmla="*/ 327730 h 280"/>
                <a:gd name="T80" fmla="*/ 148114 w 280"/>
                <a:gd name="T81" fmla="*/ 327730 h 280"/>
                <a:gd name="T82" fmla="*/ 148114 w 280"/>
                <a:gd name="T83" fmla="*/ 285991 h 280"/>
                <a:gd name="T84" fmla="*/ 200571 w 280"/>
                <a:gd name="T85" fmla="*/ 233430 h 280"/>
                <a:gd name="T86" fmla="*/ 234514 w 280"/>
                <a:gd name="T87" fmla="*/ 233430 h 280"/>
                <a:gd name="T88" fmla="*/ 286971 w 280"/>
                <a:gd name="T89" fmla="*/ 285991 h 280"/>
                <a:gd name="T90" fmla="*/ 286971 w 280"/>
                <a:gd name="T91" fmla="*/ 327730 h 280"/>
                <a:gd name="T92" fmla="*/ 354857 w 280"/>
                <a:gd name="T93" fmla="*/ 285991 h 280"/>
                <a:gd name="T94" fmla="*/ 354857 w 280"/>
                <a:gd name="T95" fmla="*/ 285991 h 280"/>
                <a:gd name="T96" fmla="*/ 351771 w 280"/>
                <a:gd name="T97" fmla="*/ 287537 h 280"/>
                <a:gd name="T98" fmla="*/ 296229 w 280"/>
                <a:gd name="T99" fmla="*/ 298358 h 280"/>
                <a:gd name="T100" fmla="*/ 296229 w 280"/>
                <a:gd name="T101" fmla="*/ 285991 h 280"/>
                <a:gd name="T102" fmla="*/ 253029 w 280"/>
                <a:gd name="T103" fmla="*/ 225701 h 280"/>
                <a:gd name="T104" fmla="*/ 268457 w 280"/>
                <a:gd name="T105" fmla="*/ 191691 h 280"/>
                <a:gd name="T106" fmla="*/ 302400 w 280"/>
                <a:gd name="T107" fmla="*/ 191691 h 280"/>
                <a:gd name="T108" fmla="*/ 354857 w 280"/>
                <a:gd name="T109" fmla="*/ 242706 h 280"/>
                <a:gd name="T110" fmla="*/ 354857 w 280"/>
                <a:gd name="T111" fmla="*/ 285991 h 28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80" h="280">
                  <a:moveTo>
                    <a:pt x="140" y="0"/>
                  </a:moveTo>
                  <a:cubicBezTo>
                    <a:pt x="62" y="0"/>
                    <a:pt x="0" y="62"/>
                    <a:pt x="0" y="140"/>
                  </a:cubicBezTo>
                  <a:cubicBezTo>
                    <a:pt x="0" y="217"/>
                    <a:pt x="62" y="280"/>
                    <a:pt x="140" y="280"/>
                  </a:cubicBezTo>
                  <a:cubicBezTo>
                    <a:pt x="217" y="280"/>
                    <a:pt x="280" y="217"/>
                    <a:pt x="280" y="140"/>
                  </a:cubicBezTo>
                  <a:cubicBezTo>
                    <a:pt x="280" y="62"/>
                    <a:pt x="217" y="0"/>
                    <a:pt x="140" y="0"/>
                  </a:cubicBezTo>
                  <a:close/>
                  <a:moveTo>
                    <a:pt x="185" y="69"/>
                  </a:moveTo>
                  <a:cubicBezTo>
                    <a:pt x="199" y="69"/>
                    <a:pt x="211" y="81"/>
                    <a:pt x="211" y="95"/>
                  </a:cubicBezTo>
                  <a:cubicBezTo>
                    <a:pt x="211" y="110"/>
                    <a:pt x="199" y="122"/>
                    <a:pt x="185" y="122"/>
                  </a:cubicBezTo>
                  <a:cubicBezTo>
                    <a:pt x="181" y="122"/>
                    <a:pt x="177" y="121"/>
                    <a:pt x="174" y="119"/>
                  </a:cubicBezTo>
                  <a:cubicBezTo>
                    <a:pt x="173" y="109"/>
                    <a:pt x="167" y="100"/>
                    <a:pt x="158" y="95"/>
                  </a:cubicBezTo>
                  <a:cubicBezTo>
                    <a:pt x="159" y="81"/>
                    <a:pt x="170" y="69"/>
                    <a:pt x="185" y="69"/>
                  </a:cubicBezTo>
                  <a:close/>
                  <a:moveTo>
                    <a:pt x="141" y="96"/>
                  </a:moveTo>
                  <a:cubicBezTo>
                    <a:pt x="156" y="96"/>
                    <a:pt x="167" y="108"/>
                    <a:pt x="167" y="123"/>
                  </a:cubicBezTo>
                  <a:cubicBezTo>
                    <a:pt x="167" y="137"/>
                    <a:pt x="156" y="149"/>
                    <a:pt x="141" y="149"/>
                  </a:cubicBezTo>
                  <a:cubicBezTo>
                    <a:pt x="127" y="149"/>
                    <a:pt x="115" y="137"/>
                    <a:pt x="115" y="123"/>
                  </a:cubicBezTo>
                  <a:cubicBezTo>
                    <a:pt x="115" y="108"/>
                    <a:pt x="127" y="96"/>
                    <a:pt x="141" y="96"/>
                  </a:cubicBezTo>
                  <a:close/>
                  <a:moveTo>
                    <a:pt x="95" y="69"/>
                  </a:moveTo>
                  <a:cubicBezTo>
                    <a:pt x="109" y="69"/>
                    <a:pt x="121" y="81"/>
                    <a:pt x="121" y="95"/>
                  </a:cubicBezTo>
                  <a:cubicBezTo>
                    <a:pt x="121" y="96"/>
                    <a:pt x="121" y="96"/>
                    <a:pt x="121" y="97"/>
                  </a:cubicBezTo>
                  <a:cubicBezTo>
                    <a:pt x="115" y="102"/>
                    <a:pt x="110" y="109"/>
                    <a:pt x="109" y="118"/>
                  </a:cubicBezTo>
                  <a:cubicBezTo>
                    <a:pt x="105" y="120"/>
                    <a:pt x="100" y="122"/>
                    <a:pt x="95" y="122"/>
                  </a:cubicBezTo>
                  <a:cubicBezTo>
                    <a:pt x="80" y="122"/>
                    <a:pt x="68" y="110"/>
                    <a:pt x="68" y="95"/>
                  </a:cubicBezTo>
                  <a:cubicBezTo>
                    <a:pt x="68" y="81"/>
                    <a:pt x="80" y="69"/>
                    <a:pt x="95" y="69"/>
                  </a:cubicBezTo>
                  <a:close/>
                  <a:moveTo>
                    <a:pt x="90" y="193"/>
                  </a:moveTo>
                  <a:cubicBezTo>
                    <a:pt x="79" y="192"/>
                    <a:pt x="66" y="190"/>
                    <a:pt x="52" y="186"/>
                  </a:cubicBezTo>
                  <a:cubicBezTo>
                    <a:pt x="50" y="185"/>
                    <a:pt x="50" y="185"/>
                    <a:pt x="50" y="185"/>
                  </a:cubicBezTo>
                  <a:cubicBezTo>
                    <a:pt x="50" y="185"/>
                    <a:pt x="50" y="185"/>
                    <a:pt x="50" y="185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0" y="139"/>
                    <a:pt x="65" y="124"/>
                    <a:pt x="84" y="124"/>
                  </a:cubicBezTo>
                  <a:cubicBezTo>
                    <a:pt x="106" y="124"/>
                    <a:pt x="106" y="124"/>
                    <a:pt x="106" y="124"/>
                  </a:cubicBezTo>
                  <a:cubicBezTo>
                    <a:pt x="107" y="124"/>
                    <a:pt x="108" y="124"/>
                    <a:pt x="108" y="124"/>
                  </a:cubicBezTo>
                  <a:cubicBezTo>
                    <a:pt x="109" y="132"/>
                    <a:pt x="113" y="140"/>
                    <a:pt x="118" y="146"/>
                  </a:cubicBezTo>
                  <a:cubicBezTo>
                    <a:pt x="102" y="151"/>
                    <a:pt x="90" y="166"/>
                    <a:pt x="90" y="185"/>
                  </a:cubicBezTo>
                  <a:lnTo>
                    <a:pt x="90" y="193"/>
                  </a:lnTo>
                  <a:close/>
                  <a:moveTo>
                    <a:pt x="186" y="212"/>
                  </a:moveTo>
                  <a:cubicBezTo>
                    <a:pt x="186" y="212"/>
                    <a:pt x="186" y="212"/>
                    <a:pt x="186" y="212"/>
                  </a:cubicBezTo>
                  <a:cubicBezTo>
                    <a:pt x="184" y="213"/>
                    <a:pt x="184" y="213"/>
                    <a:pt x="184" y="213"/>
                  </a:cubicBezTo>
                  <a:cubicBezTo>
                    <a:pt x="183" y="213"/>
                    <a:pt x="169" y="220"/>
                    <a:pt x="144" y="220"/>
                  </a:cubicBezTo>
                  <a:cubicBezTo>
                    <a:pt x="131" y="220"/>
                    <a:pt x="116" y="218"/>
                    <a:pt x="98" y="213"/>
                  </a:cubicBezTo>
                  <a:cubicBezTo>
                    <a:pt x="96" y="212"/>
                    <a:pt x="96" y="212"/>
                    <a:pt x="96" y="212"/>
                  </a:cubicBezTo>
                  <a:cubicBezTo>
                    <a:pt x="96" y="212"/>
                    <a:pt x="96" y="212"/>
                    <a:pt x="96" y="212"/>
                  </a:cubicBezTo>
                  <a:cubicBezTo>
                    <a:pt x="96" y="185"/>
                    <a:pt x="96" y="185"/>
                    <a:pt x="96" y="185"/>
                  </a:cubicBezTo>
                  <a:cubicBezTo>
                    <a:pt x="96" y="166"/>
                    <a:pt x="111" y="151"/>
                    <a:pt x="130" y="151"/>
                  </a:cubicBezTo>
                  <a:cubicBezTo>
                    <a:pt x="152" y="151"/>
                    <a:pt x="152" y="151"/>
                    <a:pt x="152" y="151"/>
                  </a:cubicBezTo>
                  <a:cubicBezTo>
                    <a:pt x="171" y="151"/>
                    <a:pt x="186" y="166"/>
                    <a:pt x="186" y="185"/>
                  </a:cubicBezTo>
                  <a:lnTo>
                    <a:pt x="186" y="212"/>
                  </a:lnTo>
                  <a:close/>
                  <a:moveTo>
                    <a:pt x="230" y="185"/>
                  </a:moveTo>
                  <a:cubicBezTo>
                    <a:pt x="230" y="185"/>
                    <a:pt x="230" y="185"/>
                    <a:pt x="230" y="185"/>
                  </a:cubicBezTo>
                  <a:cubicBezTo>
                    <a:pt x="228" y="186"/>
                    <a:pt x="228" y="186"/>
                    <a:pt x="228" y="186"/>
                  </a:cubicBezTo>
                  <a:cubicBezTo>
                    <a:pt x="227" y="186"/>
                    <a:pt x="214" y="192"/>
                    <a:pt x="192" y="193"/>
                  </a:cubicBezTo>
                  <a:cubicBezTo>
                    <a:pt x="192" y="185"/>
                    <a:pt x="192" y="185"/>
                    <a:pt x="192" y="185"/>
                  </a:cubicBezTo>
                  <a:cubicBezTo>
                    <a:pt x="192" y="166"/>
                    <a:pt x="180" y="151"/>
                    <a:pt x="164" y="146"/>
                  </a:cubicBezTo>
                  <a:cubicBezTo>
                    <a:pt x="170" y="140"/>
                    <a:pt x="173" y="132"/>
                    <a:pt x="174" y="124"/>
                  </a:cubicBezTo>
                  <a:cubicBezTo>
                    <a:pt x="196" y="124"/>
                    <a:pt x="196" y="124"/>
                    <a:pt x="196" y="124"/>
                  </a:cubicBezTo>
                  <a:cubicBezTo>
                    <a:pt x="215" y="124"/>
                    <a:pt x="230" y="139"/>
                    <a:pt x="230" y="157"/>
                  </a:cubicBezTo>
                  <a:lnTo>
                    <a:pt x="230" y="18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35" tIns="45718" rIns="91435" bIns="45718"/>
            <a:lstStyle/>
            <a:p>
              <a:endParaRPr lang="zh-CN" altLang="en-US" sz="1707"/>
            </a:p>
          </p:txBody>
        </p:sp>
        <p:sp>
          <p:nvSpPr>
            <p:cNvPr id="19" name="Text Box 10"/>
            <p:cNvSpPr txBox="1">
              <a:spLocks noChangeArrowheads="1"/>
            </p:cNvSpPr>
            <p:nvPr/>
          </p:nvSpPr>
          <p:spPr bwMode="auto">
            <a:xfrm>
              <a:off x="189578" y="2018315"/>
              <a:ext cx="2239866" cy="9135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56" tIns="30478" rIns="60956" bIns="3047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正确与错误的</a:t>
              </a:r>
              <a:r>
                <a:rPr lang="en-US" altLang="zh-CN" sz="2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HDR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错误：难受！</a:t>
              </a:r>
              <a:endPara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正确：干净自然！</a:t>
              </a: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353634" y="356659"/>
            <a:ext cx="1981621" cy="355028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4232"/>
            <a:r>
              <a:rPr lang="en-US" altLang="zh-CN" sz="1707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HDR</a:t>
            </a:r>
            <a:r>
              <a:rPr lang="zh-CN" altLang="en-US" sz="1707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的应用与介绍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53633" y="634212"/>
            <a:ext cx="2683736" cy="267439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4232"/>
            <a:r>
              <a:rPr lang="en-US" altLang="zh-CN" sz="1138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The Introduction &amp; Application of HDR</a:t>
            </a:r>
            <a:endParaRPr lang="zh-CN" altLang="en-US" sz="1138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26" name="Rectangle 5">
            <a:extLst>
              <a:ext uri="{FF2B5EF4-FFF2-40B4-BE49-F238E27FC236}">
                <a16:creationId xmlns:a16="http://schemas.microsoft.com/office/drawing/2014/main" id="{92CF77FF-A6AE-4586-B8EC-9D1B89241076}"/>
              </a:ext>
            </a:extLst>
          </p:cNvPr>
          <p:cNvSpPr/>
          <p:nvPr/>
        </p:nvSpPr>
        <p:spPr bwMode="auto">
          <a:xfrm>
            <a:off x="4677251" y="2291112"/>
            <a:ext cx="2529277" cy="3354733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59">
              <a:defRPr/>
            </a:pPr>
            <a:endParaRPr lang="en-US" sz="135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DE27B3D-12E2-4AB1-8714-9664DCF0F512}"/>
              </a:ext>
            </a:extLst>
          </p:cNvPr>
          <p:cNvGrpSpPr/>
          <p:nvPr/>
        </p:nvGrpSpPr>
        <p:grpSpPr>
          <a:xfrm>
            <a:off x="658185" y="3509176"/>
            <a:ext cx="3519055" cy="2130298"/>
            <a:chOff x="763008" y="3999403"/>
            <a:chExt cx="3519055" cy="2130298"/>
          </a:xfrm>
        </p:grpSpPr>
        <p:sp>
          <p:nvSpPr>
            <p:cNvPr id="20" name="Text Box 10"/>
            <p:cNvSpPr txBox="1">
              <a:spLocks noChangeArrowheads="1"/>
            </p:cNvSpPr>
            <p:nvPr/>
          </p:nvSpPr>
          <p:spPr bwMode="auto">
            <a:xfrm>
              <a:off x="763008" y="4110434"/>
              <a:ext cx="3519055" cy="20192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56" tIns="30478" rIns="60956" bIns="3047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HDR</a:t>
              </a:r>
              <a:r>
                <a:rPr lang="zh-CN" altLang="en-US" sz="2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的应用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图像处理、视频处理、实时渲染</a:t>
              </a:r>
              <a:r>
                <a:rPr lang="en-US" altLang="zh-CN" sz="1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…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HDR</a:t>
              </a:r>
              <a:r>
                <a:rPr lang="zh-CN" altLang="en-US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视频算法广泛应用于视频监控、医疗成像、汽车电子、游戏渲染、嵌入式系统等领域</a:t>
              </a: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.</a:t>
              </a:r>
              <a:r>
                <a:rPr lang="zh-CN" altLang="en-US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其算法主要包括</a:t>
              </a: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HDR</a:t>
              </a:r>
              <a:r>
                <a:rPr lang="zh-CN" altLang="en-US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视频流生成算法、</a:t>
              </a: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HDR</a:t>
              </a:r>
              <a:r>
                <a:rPr lang="zh-CN" altLang="en-US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视频编码算法和色调映射算法。区别于</a:t>
              </a: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HDR</a:t>
              </a:r>
              <a:r>
                <a:rPr lang="zh-CN" altLang="en-US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图像算法，</a:t>
              </a: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HDR</a:t>
              </a:r>
              <a:r>
                <a:rPr lang="zh-CN" altLang="en-US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视频算法要求更高的</a:t>
              </a:r>
              <a:r>
                <a:rPr lang="zh-CN" altLang="en-US" sz="10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实时性，其</a:t>
              </a:r>
              <a:r>
                <a:rPr lang="zh-CN" altLang="en-US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算法在有限资源的硬件平台上实现问题一直没有很好</a:t>
              </a:r>
              <a:r>
                <a:rPr lang="zh-CN" altLang="en-US" sz="10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地解决。</a:t>
              </a:r>
              <a:endPara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5D380B9B-39DD-44D7-8AE6-98C71A36B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1347" y="3999403"/>
              <a:ext cx="597036" cy="5970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994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A3A6F51-33BE-4E84-84B4-7350E7FB2ECA}"/>
              </a:ext>
            </a:extLst>
          </p:cNvPr>
          <p:cNvSpPr txBox="1"/>
          <p:nvPr/>
        </p:nvSpPr>
        <p:spPr>
          <a:xfrm>
            <a:off x="841248" y="2644170"/>
            <a:ext cx="147069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4800" dirty="0"/>
              <a:t>用数学的角度解释</a:t>
            </a:r>
            <a:endParaRPr lang="en-US" altLang="zh-CN" sz="4800" dirty="0"/>
          </a:p>
          <a:p>
            <a:pPr algn="just"/>
            <a:r>
              <a:rPr lang="en-US" altLang="zh-CN" sz="4800" dirty="0"/>
              <a:t>           </a:t>
            </a:r>
            <a:r>
              <a:rPr lang="zh-CN" altLang="en-US" sz="4800" dirty="0"/>
              <a:t>单通道图像的相机相应函数标定</a:t>
            </a:r>
            <a:endParaRPr lang="zh-CN" altLang="zh-CN" sz="4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1A24BD-E653-416C-8326-C0FFD7789D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" y="5067581"/>
            <a:ext cx="12191332" cy="179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651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A3A6F51-33BE-4E84-84B4-7350E7FB2ECA}"/>
                  </a:ext>
                </a:extLst>
              </p:cNvPr>
              <p:cNvSpPr txBox="1"/>
              <p:nvPr/>
            </p:nvSpPr>
            <p:spPr>
              <a:xfrm>
                <a:off x="4344534" y="3013501"/>
                <a:ext cx="134302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zh-CN" altLang="en-US" sz="4800" i="1" smtClean="0">
                        <a:latin typeface="Cambria Math" panose="02040503050406030204" pitchFamily="18" charset="0"/>
                      </a:rPr>
                      <m:t>前面</m:t>
                    </m:r>
                  </m:oMath>
                </a14:m>
                <a:r>
                  <a:rPr lang="zh-CN" altLang="en-US" sz="4800" i="1" dirty="0"/>
                  <a:t>有点无聊</a:t>
                </a:r>
                <a:r>
                  <a:rPr lang="en-US" altLang="zh-CN" sz="4800" i="1" dirty="0"/>
                  <a:t>…</a:t>
                </a:r>
                <a:endParaRPr lang="zh-CN" altLang="zh-CN" sz="4800" i="1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A3A6F51-33BE-4E84-84B4-7350E7FB2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4534" y="3013501"/>
                <a:ext cx="13430249" cy="830997"/>
              </a:xfrm>
              <a:prstGeom prst="rect">
                <a:avLst/>
              </a:prstGeom>
              <a:blipFill>
                <a:blip r:embed="rId2"/>
                <a:stretch>
                  <a:fillRect t="-16058" b="-379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CF1A24BD-E653-416C-8326-C0FFD7789D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" y="5067581"/>
            <a:ext cx="12191332" cy="179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23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A3A6F51-33BE-4E84-84B4-7350E7FB2ECA}"/>
                  </a:ext>
                </a:extLst>
              </p:cNvPr>
              <p:cNvSpPr txBox="1"/>
              <p:nvPr/>
            </p:nvSpPr>
            <p:spPr>
              <a:xfrm>
                <a:off x="-619125" y="2644170"/>
                <a:ext cx="1343024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800" i="1">
                          <a:latin typeface="Cambria Math" panose="02040503050406030204" pitchFamily="18" charset="0"/>
                        </a:rPr>
                        <m:t>亮度</m:t>
                      </m:r>
                      <m:r>
                        <a:rPr lang="zh-CN" altLang="zh-CN" sz="4800" smtClean="0">
                          <a:latin typeface="Cambria Math" panose="02040503050406030204" pitchFamily="18" charset="0"/>
                        </a:rPr>
                        <m:t>值</m:t>
                      </m:r>
                      <m:d>
                        <m:dPr>
                          <m:begChr m:val="（"/>
                          <m:endChr m:val="）"/>
                          <m:ctrlPr>
                            <a:rPr lang="zh-CN" alt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800" b="0" i="1" smtClean="0">
                              <a:latin typeface="Cambria Math" panose="02040503050406030204" pitchFamily="18" charset="0"/>
                            </a:rPr>
                            <m:t>𝑌𝑈𝑉</m:t>
                          </m:r>
                          <m:r>
                            <a:rPr lang="zh-CN" altLang="en-US" sz="4800" i="1">
                              <a:latin typeface="Cambria Math" panose="02040503050406030204" pitchFamily="18" charset="0"/>
                            </a:rPr>
                            <m:t>中</m:t>
                          </m:r>
                          <m:r>
                            <a:rPr lang="zh-CN" altLang="en-US" sz="4800" i="1" smtClean="0">
                              <a:latin typeface="Cambria Math" panose="02040503050406030204" pitchFamily="18" charset="0"/>
                            </a:rPr>
                            <m:t>的</m:t>
                          </m:r>
                          <m:r>
                            <a:rPr lang="en-US" altLang="zh-CN" sz="4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zh-CN" sz="4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zh-CN" sz="4800">
                          <a:latin typeface="Cambria Math" panose="02040503050406030204" pitchFamily="18" charset="0"/>
                        </a:rPr>
                        <m:t>曝光量</m:t>
                      </m:r>
                    </m:oMath>
                  </m:oMathPara>
                </a14:m>
                <a:endParaRPr lang="en-US" altLang="zh-CN" sz="480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8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480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zh-CN" altLang="zh-CN" sz="4800">
                          <a:latin typeface="Cambria Math" panose="02040503050406030204" pitchFamily="18" charset="0"/>
                        </a:rPr>
                        <m:t>（照度</m:t>
                      </m:r>
                      <m:r>
                        <a:rPr lang="zh-CN" altLang="zh-CN" sz="480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zh-CN" altLang="zh-CN" sz="4800">
                          <a:latin typeface="Cambria Math" panose="02040503050406030204" pitchFamily="18" charset="0"/>
                        </a:rPr>
                        <m:t>曝光时间）</m:t>
                      </m:r>
                    </m:oMath>
                  </m:oMathPara>
                </a14:m>
                <a:endParaRPr lang="zh-CN" altLang="zh-CN" sz="48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A3A6F51-33BE-4E84-84B4-7350E7FB2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19125" y="2644170"/>
                <a:ext cx="13430249" cy="15696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CF1A24BD-E653-416C-8326-C0FFD7789D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" y="5067581"/>
            <a:ext cx="12191332" cy="179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802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F1A24BD-E653-416C-8326-C0FFD7789D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" y="5067581"/>
            <a:ext cx="12191332" cy="17902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28DBF53-00F0-48DC-BFA9-E4DF4EA0B89F}"/>
                  </a:ext>
                </a:extLst>
              </p:cNvPr>
              <p:cNvSpPr/>
              <p:nvPr/>
            </p:nvSpPr>
            <p:spPr>
              <a:xfrm>
                <a:off x="2328192" y="2850957"/>
                <a:ext cx="7535615" cy="11560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6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6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zh-CN" altLang="en-US" sz="6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6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6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zh-CN" altLang="en-US" sz="60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60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zh-CN" altLang="en-US" sz="6000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6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6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zh-CN" altLang="en-US" sz="6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6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6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zh-CN" altLang="en-US" sz="6000" i="0">
                              <a:latin typeface="Cambria Math" panose="02040503050406030204" pitchFamily="18" charset="0"/>
                            </a:rPr>
                            <m:t>×∆</m:t>
                          </m:r>
                          <m:sSub>
                            <m:sSubPr>
                              <m:ctrlPr>
                                <a:rPr lang="zh-CN" altLang="en-US" sz="6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6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6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60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28DBF53-00F0-48DC-BFA9-E4DF4EA0B8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192" y="2850957"/>
                <a:ext cx="7535615" cy="11560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2812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F1A24BD-E653-416C-8326-C0FFD7789D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" y="5067581"/>
            <a:ext cx="12191332" cy="17902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28DBF53-00F0-48DC-BFA9-E4DF4EA0B89F}"/>
                  </a:ext>
                </a:extLst>
              </p:cNvPr>
              <p:cNvSpPr/>
              <p:nvPr/>
            </p:nvSpPr>
            <p:spPr>
              <a:xfrm>
                <a:off x="1035509" y="2844384"/>
                <a:ext cx="10120982" cy="11692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6000" i="1">
                          <a:latin typeface="Cambria Math" panose="02040503050406030204" pitchFamily="18" charset="0"/>
                        </a:rPr>
                        <m:t>𝑙𝑛</m:t>
                      </m:r>
                      <m:sSup>
                        <m:sSupPr>
                          <m:ctrlPr>
                            <a:rPr lang="zh-CN" altLang="zh-CN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6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6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zh-CN" altLang="zh-CN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6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6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6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6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6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6000" i="1">
                          <a:latin typeface="Cambria Math" panose="02040503050406030204" pitchFamily="18" charset="0"/>
                        </a:rPr>
                        <m:t>𝑙𝑛</m:t>
                      </m:r>
                      <m:sSub>
                        <m:sSubPr>
                          <m:ctrlPr>
                            <a:rPr lang="zh-CN" altLang="zh-CN" sz="6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6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6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6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6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6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6000" i="1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US" altLang="zh-CN" sz="6000" i="1">
                          <a:latin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zh-CN" altLang="zh-CN" sz="6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6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6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zh-CN" sz="60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28DBF53-00F0-48DC-BFA9-E4DF4EA0B8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09" y="2844384"/>
                <a:ext cx="10120982" cy="11692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1977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876</Words>
  <Application>Microsoft Office PowerPoint</Application>
  <PresentationFormat>宽屏</PresentationFormat>
  <Paragraphs>122</Paragraphs>
  <Slides>25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0" baseType="lpstr">
      <vt:lpstr>Roboto</vt:lpstr>
      <vt:lpstr>等线</vt:lpstr>
      <vt:lpstr>等线 Light</vt:lpstr>
      <vt:lpstr>方正正准黑简体</vt:lpstr>
      <vt:lpstr>宋体</vt:lpstr>
      <vt:lpstr>微软雅黑</vt:lpstr>
      <vt:lpstr>Agency FB</vt:lpstr>
      <vt:lpstr>Arial</vt:lpstr>
      <vt:lpstr>Calibri</vt:lpstr>
      <vt:lpstr>Cambria Math</vt:lpstr>
      <vt:lpstr>Century Gothic</vt:lpstr>
      <vt:lpstr>Impact</vt:lpstr>
      <vt:lpstr>Microsoft Himalaya</vt:lpstr>
      <vt:lpstr>Raavi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chensh236</dc:creator>
  <cp:lastModifiedBy>chensh236</cp:lastModifiedBy>
  <cp:revision>39</cp:revision>
  <dcterms:created xsi:type="dcterms:W3CDTF">2019-04-21T07:04:12Z</dcterms:created>
  <dcterms:modified xsi:type="dcterms:W3CDTF">2019-04-21T12:44:40Z</dcterms:modified>
</cp:coreProperties>
</file>